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4F"/>
    <a:srgbClr val="652D86"/>
    <a:srgbClr val="ED1C24"/>
    <a:srgbClr val="A2AAAD"/>
    <a:srgbClr val="EEDDB9"/>
    <a:srgbClr val="5A5A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608" autoAdjust="0"/>
  </p:normalViewPr>
  <p:slideViewPr>
    <p:cSldViewPr>
      <p:cViewPr>
        <p:scale>
          <a:sx n="185" d="100"/>
          <a:sy n="185" d="100"/>
        </p:scale>
        <p:origin x="1574" y="21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7708-6294-4057-AA35-254489270DAD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7230-96CA-457A-A755-1C5F0D30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A8B3D0-7470-4F07-92BC-4E3B168D442B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557B0-1517-4F72-A393-D67F49C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8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A94F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50538"/>
      </p:ext>
    </p:extLst>
  </p:cSld>
  <p:clrMapOvr>
    <a:masterClrMapping/>
  </p:clrMapOvr>
</p:sld>
</file>

<file path=ppt/theme/theme1.xml><?xml version="1.0" encoding="utf-8"?>
<a:theme xmlns:a="http://schemas.openxmlformats.org/drawingml/2006/main" name="NATR_34420_PPT_1024x768_Slide">
  <a:themeElements>
    <a:clrScheme name="CHO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BF44"/>
      </a:accent1>
      <a:accent2>
        <a:srgbClr val="BD2F92"/>
      </a:accent2>
      <a:accent3>
        <a:srgbClr val="4BBBEB"/>
      </a:accent3>
      <a:accent4>
        <a:srgbClr val="F58220"/>
      </a:accent4>
      <a:accent5>
        <a:srgbClr val="005DA4"/>
      </a:accent5>
      <a:accent6>
        <a:srgbClr val="FFDD00"/>
      </a:accent6>
      <a:hlink>
        <a:srgbClr val="00A94F"/>
      </a:hlink>
      <a:folHlink>
        <a:srgbClr val="4BBB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NATR_34420_PPT_1024x768_Slide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NATR_34420_PPT_1024x768_Slide</vt:lpstr>
      <vt:lpstr>PowerPoint Presentation</vt:lpstr>
    </vt:vector>
  </TitlesOfParts>
  <Company>CHOA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CHOA</dc:creator>
  <cp:lastModifiedBy>CHOA</cp:lastModifiedBy>
  <cp:revision>1</cp:revision>
  <cp:lastPrinted>2018-09-07T14:56:18Z</cp:lastPrinted>
  <dcterms:created xsi:type="dcterms:W3CDTF">2019-05-22T17:26:44Z</dcterms:created>
  <dcterms:modified xsi:type="dcterms:W3CDTF">2019-05-22T17:27:24Z</dcterms:modified>
</cp:coreProperties>
</file>