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9"/>
  </p:notesMasterIdLst>
  <p:sldIdLst>
    <p:sldId id="257" r:id="rId2"/>
    <p:sldId id="1446" r:id="rId3"/>
    <p:sldId id="1447" r:id="rId4"/>
    <p:sldId id="2090650039" r:id="rId5"/>
    <p:sldId id="2090650038" r:id="rId6"/>
    <p:sldId id="1450" r:id="rId7"/>
    <p:sldId id="1451" r:id="rId8"/>
    <p:sldId id="1452" r:id="rId9"/>
    <p:sldId id="1453" r:id="rId10"/>
    <p:sldId id="1454" r:id="rId11"/>
    <p:sldId id="1455" r:id="rId12"/>
    <p:sldId id="1456" r:id="rId13"/>
    <p:sldId id="1457" r:id="rId14"/>
    <p:sldId id="1458" r:id="rId15"/>
    <p:sldId id="1459" r:id="rId16"/>
    <p:sldId id="1461" r:id="rId17"/>
    <p:sldId id="2090650030" r:id="rId18"/>
    <p:sldId id="1462" r:id="rId19"/>
    <p:sldId id="2090650031" r:id="rId20"/>
    <p:sldId id="2090650029" r:id="rId21"/>
    <p:sldId id="2090650032" r:id="rId22"/>
    <p:sldId id="2090650033" r:id="rId23"/>
    <p:sldId id="2090650034" r:id="rId24"/>
    <p:sldId id="2090650035" r:id="rId25"/>
    <p:sldId id="303" r:id="rId26"/>
    <p:sldId id="2090650036" r:id="rId27"/>
    <p:sldId id="209065003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90BB503-B50C-B578-8D9F-34D7360CAB8C}" name="Palmer, Wendy" initials="PW" userId="S::Wendy.Palmer@choa.org::4a576da4-16e1-4c56-ad41-bb623c8ff1f2" providerId="AD"/>
  <p188:author id="{FC93E032-64C3-5A88-D4AF-2ECF3653DAFC}" name="Hill, Jessica" initials="HJ" userId="S::Jessica.Hill@choa.org::7ec5051e-cad5-4d75-842a-e0f6b21996df" providerId="AD"/>
  <p188:author id="{820D2333-6C02-2E2F-575B-203AB304FCD8}" name="Benincasa, Lauren" initials="BL" userId="S::lauren.benincasa@choa.org::9ff6132d-9321-41da-bfcd-a993c3aaf186" providerId="AD"/>
  <p188:author id="{A5C97B56-C7B4-9E65-02D7-518E733CF06A}" name="Harrell, Talley" initials="HT" userId="S::Talley.Harrell@CHOA.ORG::3d7f650b-c65f-4ae7-8a61-0a09434a6f44" providerId="AD"/>
  <p188:author id="{9662D08F-97B4-CB75-4EC9-6E66002CE633}" name="Brown, Kim" initials="BK" userId="S::kim.brown@choa.org::91acd2a0-9f6f-49b7-a08c-45423c342d7e" providerId="AD"/>
  <p188:author id="{6CDD60A9-916B-D672-7106-37F8983C8163}" name="Brown, Kim" initials="KB" userId="S::Kim.Brown@choa.org::91acd2a0-9f6f-49b7-a08c-45423c342d7e" providerId="AD"/>
  <p188:author id="{C5F9C6F2-87A4-B159-2837-E6BED819F21A}" name="Harrell, Talley" initials="HT" userId="S::talley.harrell@choa.org::3d7f650b-c65f-4ae7-8a61-0a09434a6f4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ill, Jessica" initials="HJ" lastIdx="27" clrIdx="0">
    <p:extLst>
      <p:ext uri="{19B8F6BF-5375-455C-9EA6-DF929625EA0E}">
        <p15:presenceInfo xmlns:p15="http://schemas.microsoft.com/office/powerpoint/2012/main" userId="S::Jessica.Hill@choa.org::7ec5051e-cad5-4d75-842a-e0f6b21996df" providerId="AD"/>
      </p:ext>
    </p:extLst>
  </p:cmAuthor>
  <p:cmAuthor id="2" name="McDonnell, Amber" initials="MA" lastIdx="8" clrIdx="1">
    <p:extLst>
      <p:ext uri="{19B8F6BF-5375-455C-9EA6-DF929625EA0E}">
        <p15:presenceInfo xmlns:p15="http://schemas.microsoft.com/office/powerpoint/2012/main" userId="S::Amber.McDonnell@choa.org::8117ed80-3574-48a4-abac-6433ece528f7" providerId="AD"/>
      </p:ext>
    </p:extLst>
  </p:cmAuthor>
  <p:cmAuthor id="3" name="Shary, Katherine" initials="SK" lastIdx="4" clrIdx="2">
    <p:extLst>
      <p:ext uri="{19B8F6BF-5375-455C-9EA6-DF929625EA0E}">
        <p15:presenceInfo xmlns:p15="http://schemas.microsoft.com/office/powerpoint/2012/main" userId="S::Katherine.Shary@choa.org::4fde9de4-b913-4f73-aad2-b8b096e99c98" providerId="AD"/>
      </p:ext>
    </p:extLst>
  </p:cmAuthor>
  <p:cmAuthor id="4" name="Bell, Susan" initials="BS" lastIdx="3" clrIdx="3">
    <p:extLst>
      <p:ext uri="{19B8F6BF-5375-455C-9EA6-DF929625EA0E}">
        <p15:presenceInfo xmlns:p15="http://schemas.microsoft.com/office/powerpoint/2012/main" userId="S::Susan.Bell@choa.org::970cfef5-f927-41c8-90ee-782635b870d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208E"/>
    <a:srgbClr val="F08B1D"/>
    <a:srgbClr val="670053"/>
    <a:srgbClr val="54BCEB"/>
    <a:srgbClr val="BC4700"/>
    <a:srgbClr val="FFCF01"/>
    <a:srgbClr val="002B87"/>
    <a:srgbClr val="54565A"/>
    <a:srgbClr val="0099A8"/>
    <a:srgbClr val="F2FB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51983F-4DBD-4941-99F7-CCD74723A660}" v="1" dt="2024-10-15T18:12:47.979"/>
    <p1510:client id="{D89A031C-ACF0-465C-BDF4-9BD422DE11E6}" v="4" dt="2024-10-15T18:26:19.1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35" Type="http://schemas.microsoft.com/office/2015/10/relationships/revisionInfo" Target="revisionInfo.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98F63F-F37F-134B-8BF9-3C038FDAB2EC}" type="datetimeFigureOut">
              <a:rPr lang="en-US" smtClean="0"/>
              <a:t>10/21/2024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3BF18B-3CD2-7241-B95D-7DBB434CDDC7}" type="slidenum">
              <a:rPr lang="en-US" smtClean="0"/>
              <a:t>‹#›</a:t>
            </a:fld>
            <a:endParaRPr lang="en-US"/>
          </a:p>
        </p:txBody>
      </p:sp>
    </p:spTree>
    <p:extLst>
      <p:ext uri="{BB962C8B-B14F-4D97-AF65-F5344CB8AC3E}">
        <p14:creationId xmlns:p14="http://schemas.microsoft.com/office/powerpoint/2010/main" val="762862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a:t>
            </a:r>
            <a:r>
              <a:rPr lang="en-US" baseline="0"/>
              <a:t> for this training please allow 10-15 minutes to go through the presentation. </a:t>
            </a:r>
          </a:p>
          <a:p>
            <a:r>
              <a:rPr lang="en-US" baseline="0"/>
              <a:t>-ask to present at an all staff meeting if possible; if not can be done in groups during grade-level/subject planning times</a:t>
            </a:r>
          </a:p>
          <a:p>
            <a:r>
              <a:rPr lang="en-US" baseline="0"/>
              <a:t>-include the campus map highlighting AEDs on slide </a:t>
            </a:r>
            <a:r>
              <a:rPr lang="en-US"/>
              <a:t>20</a:t>
            </a:r>
            <a:endParaRPr lang="en-US" baseline="0"/>
          </a:p>
          <a:p>
            <a:r>
              <a:rPr lang="en-US" baseline="0"/>
              <a:t>-remind the staff that it is important for everyone to be aware of SCA and the basics of CPR/AEDs</a:t>
            </a:r>
          </a:p>
          <a:p>
            <a:endParaRPr lang="en-US" baseline="0"/>
          </a:p>
          <a:p>
            <a:r>
              <a:rPr lang="en-US" b="0" baseline="0">
                <a:solidFill>
                  <a:srgbClr val="FF0000"/>
                </a:solidFill>
              </a:rPr>
              <a:t>Sudden Cardiac Arrest training for staff to keep up with Heart Safe Application/Renewal</a:t>
            </a:r>
            <a:endParaRPr lang="en-US" b="0">
              <a:solidFill>
                <a:srgbClr val="FF0000"/>
              </a:solidFill>
            </a:endParaRPr>
          </a:p>
          <a:p>
            <a:pPr>
              <a:spcBef>
                <a:spcPct val="0"/>
              </a:spcBef>
            </a:pPr>
            <a:endParaRPr lang="en-US"/>
          </a:p>
        </p:txBody>
      </p:sp>
      <p:sp>
        <p:nvSpPr>
          <p:cNvPr id="4" name="Slide Number Placeholder 3"/>
          <p:cNvSpPr>
            <a:spLocks noGrp="1"/>
          </p:cNvSpPr>
          <p:nvPr>
            <p:ph type="sldNum" sz="quarter" idx="5"/>
          </p:nvPr>
        </p:nvSpPr>
        <p:spPr/>
        <p:txBody>
          <a:bodyPr/>
          <a:lstStyle/>
          <a:p>
            <a:fld id="{493BF18B-3CD2-7241-B95D-7DBB434CDDC7}" type="slidenum">
              <a:rPr lang="en-US" smtClean="0"/>
              <a:t>1</a:t>
            </a:fld>
            <a:endParaRPr lang="en-US"/>
          </a:p>
        </p:txBody>
      </p:sp>
    </p:spTree>
    <p:extLst>
      <p:ext uri="{BB962C8B-B14F-4D97-AF65-F5344CB8AC3E}">
        <p14:creationId xmlns:p14="http://schemas.microsoft.com/office/powerpoint/2010/main" val="58977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Comments: </a:t>
            </a:r>
          </a:p>
          <a:p>
            <a:r>
              <a:rPr lang="en-US"/>
              <a:t>If you are the first one to find the victim and not certified in CPR/AED, you can call for help and start hands-only CPR until the Cardiac Emergency Response Team arrives. The Cardiac Emergency Response Team are trained and certified in CPR/AED. They will follow the cardiac emergency response plan and continue resuscitative efforts.</a:t>
            </a:r>
          </a:p>
          <a:p>
            <a:endParaRPr lang="en-US"/>
          </a:p>
        </p:txBody>
      </p:sp>
      <p:sp>
        <p:nvSpPr>
          <p:cNvPr id="4" name="Slide Number Placeholder 3"/>
          <p:cNvSpPr>
            <a:spLocks noGrp="1"/>
          </p:cNvSpPr>
          <p:nvPr>
            <p:ph type="sldNum" sz="quarter" idx="5"/>
          </p:nvPr>
        </p:nvSpPr>
        <p:spPr/>
        <p:txBody>
          <a:bodyPr/>
          <a:lstStyle/>
          <a:p>
            <a:fld id="{493BF18B-3CD2-7241-B95D-7DBB434CDDC7}" type="slidenum">
              <a:rPr lang="en-US" smtClean="0"/>
              <a:t>16</a:t>
            </a:fld>
            <a:endParaRPr lang="en-US"/>
          </a:p>
        </p:txBody>
      </p:sp>
    </p:spTree>
    <p:extLst>
      <p:ext uri="{BB962C8B-B14F-4D97-AF65-F5344CB8AC3E}">
        <p14:creationId xmlns:p14="http://schemas.microsoft.com/office/powerpoint/2010/main" val="141455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Speaker</a:t>
            </a:r>
            <a:r>
              <a:rPr lang="en-US" baseline="0"/>
              <a:t> Comments: Devices should be stored in an unlocked case. Most cases have an alarm when opened. This alarm does NOT notify EMS, but can serve as an alert for the Cardiac Emergency Response Team to respond.</a:t>
            </a:r>
          </a:p>
          <a:p>
            <a:endParaRPr lang="en-US"/>
          </a:p>
          <a:p>
            <a:r>
              <a:rPr lang="en-US"/>
              <a:t>-show staff</a:t>
            </a:r>
            <a:r>
              <a:rPr lang="en-US" baseline="0"/>
              <a:t> an example of school’s AED &amp; items located in the bag</a:t>
            </a:r>
          </a:p>
          <a:p>
            <a:r>
              <a:rPr lang="en-US" baseline="0"/>
              <a:t>-show how simple it would be to turn on the AED </a:t>
            </a:r>
          </a:p>
          <a:p>
            <a:r>
              <a:rPr lang="en-US" baseline="0"/>
              <a:t>-using an AED trainer, or </a:t>
            </a:r>
            <a:r>
              <a:rPr lang="en-US" baseline="0" err="1"/>
              <a:t>YOUTube</a:t>
            </a:r>
            <a:r>
              <a:rPr lang="en-US" baseline="0"/>
              <a:t> video allow them to hear what it sounds like when activated. </a:t>
            </a:r>
          </a:p>
          <a:p>
            <a:endParaRPr lang="en-US"/>
          </a:p>
        </p:txBody>
      </p:sp>
      <p:sp>
        <p:nvSpPr>
          <p:cNvPr id="4" name="Slide Number Placeholder 3"/>
          <p:cNvSpPr>
            <a:spLocks noGrp="1"/>
          </p:cNvSpPr>
          <p:nvPr>
            <p:ph type="sldNum" sz="quarter" idx="5"/>
          </p:nvPr>
        </p:nvSpPr>
        <p:spPr/>
        <p:txBody>
          <a:bodyPr/>
          <a:lstStyle/>
          <a:p>
            <a:fld id="{493BF18B-3CD2-7241-B95D-7DBB434CDDC7}" type="slidenum">
              <a:rPr lang="en-US" smtClean="0"/>
              <a:t>18</a:t>
            </a:fld>
            <a:endParaRPr lang="en-US"/>
          </a:p>
        </p:txBody>
      </p:sp>
    </p:spTree>
    <p:extLst>
      <p:ext uri="{BB962C8B-B14F-4D97-AF65-F5344CB8AC3E}">
        <p14:creationId xmlns:p14="http://schemas.microsoft.com/office/powerpoint/2010/main" val="800781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Speaker Comments:</a:t>
            </a:r>
          </a:p>
          <a:p>
            <a:endParaRPr lang="en-US"/>
          </a:p>
          <a:p>
            <a:r>
              <a:rPr lang="en-US"/>
              <a:t>Remind</a:t>
            </a:r>
            <a:r>
              <a:rPr lang="en-US" baseline="0"/>
              <a:t> teachers/staff to think of where their classrooms are and frequent spots such as playground, cafeteria, specials, etc. to think about where the AED nearby is placed. (Insert location of AEDs on school campus here)</a:t>
            </a:r>
            <a:endParaRPr lang="en-US"/>
          </a:p>
          <a:p>
            <a:endParaRPr lang="en-US"/>
          </a:p>
        </p:txBody>
      </p:sp>
      <p:sp>
        <p:nvSpPr>
          <p:cNvPr id="4" name="Slide Number Placeholder 3"/>
          <p:cNvSpPr>
            <a:spLocks noGrp="1"/>
          </p:cNvSpPr>
          <p:nvPr>
            <p:ph type="sldNum" sz="quarter" idx="5"/>
          </p:nvPr>
        </p:nvSpPr>
        <p:spPr/>
        <p:txBody>
          <a:bodyPr/>
          <a:lstStyle/>
          <a:p>
            <a:fld id="{493BF18B-3CD2-7241-B95D-7DBB434CDDC7}" type="slidenum">
              <a:rPr lang="en-US" smtClean="0"/>
              <a:t>20</a:t>
            </a:fld>
            <a:endParaRPr lang="en-US"/>
          </a:p>
        </p:txBody>
      </p:sp>
    </p:spTree>
    <p:extLst>
      <p:ext uri="{BB962C8B-B14F-4D97-AF65-F5344CB8AC3E}">
        <p14:creationId xmlns:p14="http://schemas.microsoft.com/office/powerpoint/2010/main" val="28619250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Optional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Speaker Comments:</a:t>
            </a:r>
          </a:p>
          <a:p>
            <a:endParaRPr lang="en-US"/>
          </a:p>
          <a:p>
            <a:r>
              <a:rPr lang="en-US"/>
              <a:t>All</a:t>
            </a:r>
            <a:r>
              <a:rPr lang="en-US" baseline="0"/>
              <a:t> the steps the nurse (Site Coordinator) is completing with Project S.A.V.E</a:t>
            </a:r>
          </a:p>
          <a:p>
            <a:endParaRPr lang="en-US" baseline="0"/>
          </a:p>
          <a:p>
            <a:r>
              <a:rPr lang="en-US" baseline="0"/>
              <a:t>Items to point out: </a:t>
            </a:r>
          </a:p>
          <a:p>
            <a:r>
              <a:rPr lang="en-US" sz="1200" b="0" i="0" kern="1200">
                <a:solidFill>
                  <a:schemeClr val="tx1"/>
                </a:solidFill>
                <a:effectLst/>
                <a:latin typeface="+mn-lt"/>
                <a:ea typeface="+mn-ea"/>
                <a:cs typeface="+mn-cs"/>
              </a:rPr>
              <a:t>We have established a Cardiac Emergency Response Team and a plan in the event of a SCA.  Part of this plan is that the entire staff is aware of the procedure. </a:t>
            </a:r>
            <a:r>
              <a:rPr lang="en-US" sz="1200" b="0" i="1" kern="1200">
                <a:solidFill>
                  <a:schemeClr val="tx1"/>
                </a:solidFill>
                <a:effectLst/>
                <a:latin typeface="+mn-lt"/>
                <a:ea typeface="+mn-ea"/>
                <a:cs typeface="+mn-cs"/>
              </a:rPr>
              <a:t>Ask response team to stand.  </a:t>
            </a:r>
            <a:r>
              <a:rPr lang="en-US" sz="1200" b="0" i="0" kern="1200">
                <a:solidFill>
                  <a:schemeClr val="tx1"/>
                </a:solidFill>
                <a:effectLst/>
                <a:latin typeface="+mn-lt"/>
                <a:ea typeface="+mn-ea"/>
                <a:cs typeface="+mn-cs"/>
              </a:rPr>
              <a:t>These people have agreed to serve as our school response team. They have been trained in CPR and AED use (or they will be shortly!) and will come to your aid when needed. Whether or not you are on the “team,” you are responsible in some way. </a:t>
            </a:r>
            <a:endParaRPr lang="en-US"/>
          </a:p>
          <a:p>
            <a:endParaRPr lang="en-US"/>
          </a:p>
        </p:txBody>
      </p:sp>
      <p:sp>
        <p:nvSpPr>
          <p:cNvPr id="4" name="Slide Number Placeholder 3"/>
          <p:cNvSpPr>
            <a:spLocks noGrp="1"/>
          </p:cNvSpPr>
          <p:nvPr>
            <p:ph type="sldNum" sz="quarter" idx="5"/>
          </p:nvPr>
        </p:nvSpPr>
        <p:spPr/>
        <p:txBody>
          <a:bodyPr/>
          <a:lstStyle/>
          <a:p>
            <a:fld id="{493BF18B-3CD2-7241-B95D-7DBB434CDDC7}" type="slidenum">
              <a:rPr lang="en-US" smtClean="0"/>
              <a:t>22</a:t>
            </a:fld>
            <a:endParaRPr lang="en-US"/>
          </a:p>
        </p:txBody>
      </p:sp>
    </p:spTree>
    <p:extLst>
      <p:ext uri="{BB962C8B-B14F-4D97-AF65-F5344CB8AC3E}">
        <p14:creationId xmlns:p14="http://schemas.microsoft.com/office/powerpoint/2010/main" val="3514889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Comments:</a:t>
            </a:r>
          </a:p>
          <a:p>
            <a:endParaRPr lang="en-US"/>
          </a:p>
          <a:p>
            <a:r>
              <a:rPr lang="en-US"/>
              <a:t>Main</a:t>
            </a:r>
            <a:r>
              <a:rPr lang="en-US" baseline="0"/>
              <a:t> steps for staff to follow:</a:t>
            </a:r>
          </a:p>
          <a:p>
            <a:endParaRPr lang="en-US" baseline="0"/>
          </a:p>
          <a:p>
            <a:pPr rtl="0" fontAlgn="base"/>
            <a:r>
              <a:rPr lang="en-US" sz="1200" b="0" i="0" kern="1200">
                <a:solidFill>
                  <a:schemeClr val="tx1"/>
                </a:solidFill>
                <a:effectLst/>
                <a:latin typeface="+mn-lt"/>
                <a:ea typeface="+mn-ea"/>
                <a:cs typeface="+mn-cs"/>
              </a:rPr>
              <a:t>At this point, describe your school’s specific response procedure including items such as: </a:t>
            </a:r>
          </a:p>
          <a:p>
            <a:pPr rtl="0" fontAlgn="base"/>
            <a:r>
              <a:rPr lang="en-US" sz="1200" b="0" i="0" kern="1200">
                <a:solidFill>
                  <a:schemeClr val="tx1"/>
                </a:solidFill>
                <a:effectLst/>
                <a:latin typeface="+mn-lt"/>
                <a:ea typeface="+mn-ea"/>
                <a:cs typeface="+mn-cs"/>
              </a:rPr>
              <a:t>-Identified code name (what they’ll hear on the overhead page to identify a cardiac emergency, i.e. Code AED) </a:t>
            </a:r>
          </a:p>
          <a:p>
            <a:pPr rtl="0" fontAlgn="base"/>
            <a:r>
              <a:rPr lang="en-US" sz="1200" b="0" i="0" kern="1200">
                <a:solidFill>
                  <a:schemeClr val="tx1"/>
                </a:solidFill>
                <a:effectLst/>
                <a:latin typeface="+mn-lt"/>
                <a:ea typeface="+mn-ea"/>
                <a:cs typeface="+mn-cs"/>
              </a:rPr>
              <a:t>-Method of communication (for example, do they call the front office on the phone, hit the panic button, send a student to the front office to activate the emergency response, etc.) </a:t>
            </a:r>
          </a:p>
          <a:p>
            <a:pPr rtl="0" fontAlgn="base"/>
            <a:r>
              <a:rPr lang="en-US" sz="1200" b="0" i="0" kern="1200">
                <a:solidFill>
                  <a:schemeClr val="tx1"/>
                </a:solidFill>
                <a:effectLst/>
                <a:latin typeface="+mn-lt"/>
                <a:ea typeface="+mn-ea"/>
                <a:cs typeface="+mn-cs"/>
              </a:rPr>
              <a:t>-Who waits with the victim and who will go outside to wait and direct EMS to the scene </a:t>
            </a:r>
          </a:p>
          <a:p>
            <a:endParaRPr lang="en-US"/>
          </a:p>
        </p:txBody>
      </p:sp>
      <p:sp>
        <p:nvSpPr>
          <p:cNvPr id="4" name="Slide Number Placeholder 3"/>
          <p:cNvSpPr>
            <a:spLocks noGrp="1"/>
          </p:cNvSpPr>
          <p:nvPr>
            <p:ph type="sldNum" sz="quarter" idx="5"/>
          </p:nvPr>
        </p:nvSpPr>
        <p:spPr/>
        <p:txBody>
          <a:bodyPr/>
          <a:lstStyle/>
          <a:p>
            <a:fld id="{493BF18B-3CD2-7241-B95D-7DBB434CDDC7}" type="slidenum">
              <a:rPr lang="en-US" smtClean="0"/>
              <a:t>23</a:t>
            </a:fld>
            <a:endParaRPr lang="en-US"/>
          </a:p>
        </p:txBody>
      </p:sp>
    </p:spTree>
    <p:extLst>
      <p:ext uri="{BB962C8B-B14F-4D97-AF65-F5344CB8AC3E}">
        <p14:creationId xmlns:p14="http://schemas.microsoft.com/office/powerpoint/2010/main" val="34978907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Speaker</a:t>
            </a:r>
            <a:r>
              <a:rPr lang="en-US" baseline="0"/>
              <a:t> Comments: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rtl="0" fontAlgn="base"/>
            <a:r>
              <a:rPr lang="en-US" sz="1200" b="0" i="0" kern="1200">
                <a:solidFill>
                  <a:schemeClr val="tx1"/>
                </a:solidFill>
                <a:effectLst/>
                <a:latin typeface="+mn-lt"/>
                <a:ea typeface="+mn-ea"/>
                <a:cs typeface="+mn-cs"/>
              </a:rPr>
              <a:t>*If you are not a team member, keep your students in their classroom and stay out of the hallways.  If your classroom is near a team member, make sure their students are supervised so the team member can attend to the victim.  All staff should make every effort to protect the privacy and dignity of the victim, while also protecting their students from the trauma of such an incident.   </a:t>
            </a:r>
          </a:p>
          <a:p>
            <a:pPr rtl="0" fontAlgn="base"/>
            <a:endParaRPr lang="en-US" sz="1200" b="0" i="0" kern="1200">
              <a:solidFill>
                <a:schemeClr val="tx1"/>
              </a:solidFill>
              <a:effectLst/>
              <a:latin typeface="+mn-lt"/>
              <a:ea typeface="+mn-ea"/>
              <a:cs typeface="+mn-cs"/>
            </a:endParaRPr>
          </a:p>
          <a:p>
            <a:pPr rtl="0" fontAlgn="base"/>
            <a:r>
              <a:rPr lang="en-US" sz="1200" b="0" i="1" kern="1200">
                <a:solidFill>
                  <a:schemeClr val="tx1"/>
                </a:solidFill>
                <a:effectLst/>
                <a:latin typeface="+mn-lt"/>
                <a:ea typeface="+mn-ea"/>
                <a:cs typeface="+mn-cs"/>
              </a:rPr>
              <a:t>Next, explain to all staff the frequency and process for conducting Cardiac Emergency Response (AED) Drills in your school (i.e. our drill will be sometime in __________). Do NOT give them an exact date, just a general timeframe.</a:t>
            </a:r>
            <a:r>
              <a:rPr lang="en-US" sz="1200" b="0" i="0" kern="1200">
                <a:solidFill>
                  <a:schemeClr val="tx1"/>
                </a:solidFill>
                <a:effectLst/>
                <a:latin typeface="+mn-lt"/>
                <a:ea typeface="+mn-ea"/>
                <a:cs typeface="+mn-cs"/>
              </a:rPr>
              <a:t> </a:t>
            </a:r>
          </a:p>
          <a:p>
            <a:pPr rtl="0" fontAlgn="base"/>
            <a:r>
              <a:rPr lang="en-US" sz="1200" b="0" i="0" kern="1200">
                <a:solidFill>
                  <a:schemeClr val="tx1"/>
                </a:solidFill>
                <a:effectLst/>
                <a:latin typeface="+mn-lt"/>
                <a:ea typeface="+mn-ea"/>
                <a:cs typeface="+mn-cs"/>
              </a:rPr>
              <a:t> </a:t>
            </a:r>
          </a:p>
          <a:p>
            <a:pPr rtl="0" fontAlgn="base"/>
            <a:r>
              <a:rPr lang="en-US" sz="1200" b="0" i="0" kern="1200">
                <a:solidFill>
                  <a:schemeClr val="tx1"/>
                </a:solidFill>
                <a:effectLst/>
                <a:latin typeface="+mn-lt"/>
                <a:ea typeface="+mn-ea"/>
                <a:cs typeface="+mn-cs"/>
              </a:rPr>
              <a:t>All other personnel should clear the area and should take care to keep students away from the victim and out of the hallways. When EMS has left the premises, the front office should notify the staff with an overhead announcement: “Staff may resume normal activities at this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endParaRPr lang="en-US"/>
          </a:p>
          <a:p>
            <a:r>
              <a:rPr lang="en-US" sz="1200" b="0" i="0" kern="1200">
                <a:solidFill>
                  <a:schemeClr val="tx1"/>
                </a:solidFill>
                <a:effectLst/>
                <a:latin typeface="+mn-lt"/>
                <a:ea typeface="+mn-ea"/>
                <a:cs typeface="+mn-cs"/>
              </a:rPr>
              <a:t>Sample Drill</a:t>
            </a:r>
            <a:r>
              <a:rPr lang="en-US" sz="1200" b="0" i="0" kern="1200" baseline="0">
                <a:solidFill>
                  <a:schemeClr val="tx1"/>
                </a:solidFill>
                <a:effectLst/>
                <a:latin typeface="+mn-lt"/>
                <a:ea typeface="+mn-ea"/>
                <a:cs typeface="+mn-cs"/>
              </a:rPr>
              <a:t> Video: https://www.youtube.com/watch?v=U1iqmAsnvxg </a:t>
            </a:r>
            <a:r>
              <a:rPr lang="en-US" sz="1200" b="1" i="1" kern="1200" baseline="0">
                <a:solidFill>
                  <a:schemeClr val="tx1"/>
                </a:solidFill>
                <a:effectLst/>
                <a:latin typeface="+mn-lt"/>
                <a:ea typeface="+mn-ea"/>
                <a:cs typeface="+mn-cs"/>
              </a:rPr>
              <a:t>(This Project ADAMS video) Would like to create something similar for Project SAVE</a:t>
            </a:r>
          </a:p>
          <a:p>
            <a:endParaRPr lang="en-US" sz="1200" b="0" i="0" kern="1200" baseline="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493BF18B-3CD2-7241-B95D-7DBB434CDDC7}" type="slidenum">
              <a:rPr lang="en-US" smtClean="0"/>
              <a:t>24</a:t>
            </a:fld>
            <a:endParaRPr lang="en-US"/>
          </a:p>
        </p:txBody>
      </p:sp>
    </p:spTree>
    <p:extLst>
      <p:ext uri="{BB962C8B-B14F-4D97-AF65-F5344CB8AC3E}">
        <p14:creationId xmlns:p14="http://schemas.microsoft.com/office/powerpoint/2010/main" val="9012002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Speaker Comments:</a:t>
            </a:r>
          </a:p>
          <a:p>
            <a:endParaRPr lang="en-US"/>
          </a:p>
          <a:p>
            <a:r>
              <a:rPr lang="en-US" sz="1200" b="0" i="0" kern="1200">
                <a:solidFill>
                  <a:schemeClr val="tx1"/>
                </a:solidFill>
                <a:effectLst/>
                <a:latin typeface="+mn-lt"/>
                <a:ea typeface="+mn-ea"/>
                <a:cs typeface="+mn-cs"/>
              </a:rPr>
              <a:t>Are there any questions? Does everyone understand our plan? Remember, we could do the AED drill in front of your classroom and pull you to participate, so it’s important you understand the process!    </a:t>
            </a:r>
            <a:endParaRPr lang="en-US"/>
          </a:p>
          <a:p>
            <a:endParaRPr lang="en-US"/>
          </a:p>
        </p:txBody>
      </p:sp>
      <p:sp>
        <p:nvSpPr>
          <p:cNvPr id="4" name="Slide Number Placeholder 3"/>
          <p:cNvSpPr>
            <a:spLocks noGrp="1"/>
          </p:cNvSpPr>
          <p:nvPr>
            <p:ph type="sldNum" sz="quarter" idx="5"/>
          </p:nvPr>
        </p:nvSpPr>
        <p:spPr/>
        <p:txBody>
          <a:bodyPr/>
          <a:lstStyle/>
          <a:p>
            <a:fld id="{493BF18B-3CD2-7241-B95D-7DBB434CDDC7}" type="slidenum">
              <a:rPr lang="en-US" smtClean="0"/>
              <a:t>26</a:t>
            </a:fld>
            <a:endParaRPr lang="en-US"/>
          </a:p>
        </p:txBody>
      </p:sp>
    </p:spTree>
    <p:extLst>
      <p:ext uri="{BB962C8B-B14F-4D97-AF65-F5344CB8AC3E}">
        <p14:creationId xmlns:p14="http://schemas.microsoft.com/office/powerpoint/2010/main" val="10545542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3BF18B-3CD2-7241-B95D-7DBB434CDDC7}" type="slidenum">
              <a:rPr lang="en-US" smtClean="0"/>
              <a:t>27</a:t>
            </a:fld>
            <a:endParaRPr lang="en-US"/>
          </a:p>
        </p:txBody>
      </p:sp>
    </p:spTree>
    <p:extLst>
      <p:ext uri="{BB962C8B-B14F-4D97-AF65-F5344CB8AC3E}">
        <p14:creationId xmlns:p14="http://schemas.microsoft.com/office/powerpoint/2010/main" val="2843674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a:t>Speaker</a:t>
            </a:r>
            <a:r>
              <a:rPr lang="en-US" baseline="0"/>
              <a:t> Comments:</a:t>
            </a:r>
          </a:p>
          <a:p>
            <a:pPr rtl="0" fontAlgn="base"/>
            <a:endParaRPr lang="en-US" sz="1200" b="0" i="0" kern="120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We have been working towards becoming/are a designated Heart Safe School with Project S.A.V.E.  Project S.A.V.E started in 2004 as the first affiliate of Project ADAM, with a mission of preventing sudden cardiac arrest in children, teens and young adults in Georgia communities. Project ADAM takes its name after Adam </a:t>
            </a:r>
            <a:r>
              <a:rPr lang="en-US" sz="1200" b="0" i="0" kern="1200" err="1">
                <a:solidFill>
                  <a:schemeClr val="tx1"/>
                </a:solidFill>
                <a:effectLst/>
                <a:latin typeface="+mn-lt"/>
                <a:ea typeface="+mn-ea"/>
                <a:cs typeface="+mn-cs"/>
              </a:rPr>
              <a:t>Lemel</a:t>
            </a:r>
            <a:r>
              <a:rPr lang="en-US" sz="1200" b="0" i="0" kern="1200">
                <a:solidFill>
                  <a:schemeClr val="tx1"/>
                </a:solidFill>
                <a:effectLst/>
                <a:latin typeface="+mn-lt"/>
                <a:ea typeface="+mn-ea"/>
                <a:cs typeface="+mn-cs"/>
              </a:rPr>
              <a:t>, a 17-year-old Wisconsin high school student who collapsed and died while playing basketball. </a:t>
            </a:r>
            <a:r>
              <a:rPr kumimoji="0" lang="en-US" sz="1200" b="0" i="0" u="none" strike="noStrike" kern="1200" cap="none" spc="0" normalizeH="0" baseline="0" noProof="0">
                <a:ln>
                  <a:noFill/>
                </a:ln>
                <a:effectLst/>
                <a:uLnTx/>
                <a:uFillTx/>
                <a:latin typeface="Calibri" panose="020F0502020204030204"/>
                <a:ea typeface="+mn-ea"/>
                <a:cs typeface="+mn-cs"/>
              </a:rPr>
              <a:t>Adam suffered a sudden cardiac arrest, in which an AED could have been used to save his life </a:t>
            </a:r>
          </a:p>
          <a:p>
            <a:pPr rtl="0" fontAlgn="base"/>
            <a:endParaRPr lang="en-US" sz="1200" b="0" i="0" kern="120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Being a Heart Safe School with Project S.A.V.E means we will experience annual Project S.A.V.E. all staff training as well as participate in ongoing cardiac emergency response (AED) drills. The AED drill is an exercise that helps us to measure our preparedness and identify opportunities for improvement in our process.   </a:t>
            </a:r>
          </a:p>
          <a:p>
            <a:pPr rtl="0" fontAlgn="base"/>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493BF18B-3CD2-7241-B95D-7DBB434CDDC7}" type="slidenum">
              <a:rPr lang="en-US" smtClean="0"/>
              <a:t>3</a:t>
            </a:fld>
            <a:endParaRPr lang="en-US"/>
          </a:p>
        </p:txBody>
      </p:sp>
    </p:spTree>
    <p:extLst>
      <p:ext uri="{BB962C8B-B14F-4D97-AF65-F5344CB8AC3E}">
        <p14:creationId xmlns:p14="http://schemas.microsoft.com/office/powerpoint/2010/main" val="1140667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Speaker Comments: </a:t>
            </a:r>
            <a:r>
              <a:rPr lang="en-US"/>
              <a:t>Now we will watch a video of Claire who suffered a sudden cardiac arrest during a high school volleyball game.</a:t>
            </a:r>
          </a:p>
        </p:txBody>
      </p:sp>
      <p:sp>
        <p:nvSpPr>
          <p:cNvPr id="4" name="Slide Number Placeholder 3"/>
          <p:cNvSpPr>
            <a:spLocks noGrp="1"/>
          </p:cNvSpPr>
          <p:nvPr>
            <p:ph type="sldNum" sz="quarter" idx="5"/>
          </p:nvPr>
        </p:nvSpPr>
        <p:spPr/>
        <p:txBody>
          <a:bodyPr/>
          <a:lstStyle/>
          <a:p>
            <a:fld id="{493BF18B-3CD2-7241-B95D-7DBB434CDDC7}" type="slidenum">
              <a:rPr lang="en-US" smtClean="0"/>
              <a:t>4</a:t>
            </a:fld>
            <a:endParaRPr lang="en-US"/>
          </a:p>
        </p:txBody>
      </p:sp>
    </p:spTree>
    <p:extLst>
      <p:ext uri="{BB962C8B-B14F-4D97-AF65-F5344CB8AC3E}">
        <p14:creationId xmlns:p14="http://schemas.microsoft.com/office/powerpoint/2010/main" val="2592378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a:t>Speaker Comments: </a:t>
            </a:r>
            <a:r>
              <a:rPr lang="en-US" b="0" i="0"/>
              <a:t>The next video we will watch is about Collin, who suffered a sudden cardiac arrest at school after running up a flight of stairs. </a:t>
            </a:r>
          </a:p>
        </p:txBody>
      </p:sp>
      <p:sp>
        <p:nvSpPr>
          <p:cNvPr id="4" name="Slide Number Placeholder 3"/>
          <p:cNvSpPr>
            <a:spLocks noGrp="1"/>
          </p:cNvSpPr>
          <p:nvPr>
            <p:ph type="sldNum" sz="quarter" idx="5"/>
          </p:nvPr>
        </p:nvSpPr>
        <p:spPr/>
        <p:txBody>
          <a:bodyPr/>
          <a:lstStyle/>
          <a:p>
            <a:fld id="{493BF18B-3CD2-7241-B95D-7DBB434CDDC7}" type="slidenum">
              <a:rPr lang="en-US" smtClean="0"/>
              <a:t>5</a:t>
            </a:fld>
            <a:endParaRPr lang="en-US"/>
          </a:p>
        </p:txBody>
      </p:sp>
    </p:spTree>
    <p:extLst>
      <p:ext uri="{BB962C8B-B14F-4D97-AF65-F5344CB8AC3E}">
        <p14:creationId xmlns:p14="http://schemas.microsoft.com/office/powerpoint/2010/main" val="3535945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Comments:</a:t>
            </a:r>
          </a:p>
          <a:p>
            <a:r>
              <a:rPr lang="en-US"/>
              <a:t>Sudden Cardiac Arrest is a life-threatening emergency. Recognizing the signs of SCA, starting CPR and using an AED is critical, as death can happen in minutes.</a:t>
            </a:r>
          </a:p>
          <a:p>
            <a:endParaRPr lang="en-US"/>
          </a:p>
        </p:txBody>
      </p:sp>
      <p:sp>
        <p:nvSpPr>
          <p:cNvPr id="4" name="Slide Number Placeholder 3"/>
          <p:cNvSpPr>
            <a:spLocks noGrp="1"/>
          </p:cNvSpPr>
          <p:nvPr>
            <p:ph type="sldNum" sz="quarter" idx="5"/>
          </p:nvPr>
        </p:nvSpPr>
        <p:spPr/>
        <p:txBody>
          <a:bodyPr/>
          <a:lstStyle/>
          <a:p>
            <a:fld id="{493BF18B-3CD2-7241-B95D-7DBB434CDDC7}" type="slidenum">
              <a:rPr lang="en-US" smtClean="0"/>
              <a:t>6</a:t>
            </a:fld>
            <a:endParaRPr lang="en-US"/>
          </a:p>
        </p:txBody>
      </p:sp>
    </p:spTree>
    <p:extLst>
      <p:ext uri="{BB962C8B-B14F-4D97-AF65-F5344CB8AC3E}">
        <p14:creationId xmlns:p14="http://schemas.microsoft.com/office/powerpoint/2010/main" val="2008911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Speaker</a:t>
            </a:r>
            <a:r>
              <a:rPr lang="en-US" baseline="0"/>
              <a:t> Comments:</a:t>
            </a:r>
          </a:p>
          <a:p>
            <a:endParaRPr lang="en-US"/>
          </a:p>
          <a:p>
            <a:r>
              <a:rPr lang="en-US"/>
              <a:t>Sudden Cardiac Arrest Video:  </a:t>
            </a:r>
            <a:r>
              <a:rPr lang="en-US" b="1" i="1"/>
              <a:t>(Review message from Dr. Whitehill, Project S.A.V.E. Medical Director)</a:t>
            </a:r>
            <a:endParaRPr lang="en-US" b="1" i="1" baseline="0">
              <a:ea typeface="Calibri"/>
              <a:cs typeface="Calibri"/>
            </a:endParaRPr>
          </a:p>
          <a:p>
            <a:r>
              <a:rPr lang="en-US" baseline="0"/>
              <a:t>	</a:t>
            </a:r>
            <a:endParaRPr lang="en-US">
              <a:ea typeface="Calibri"/>
              <a:cs typeface="Calibri"/>
            </a:endParaRPr>
          </a:p>
        </p:txBody>
      </p:sp>
      <p:sp>
        <p:nvSpPr>
          <p:cNvPr id="4" name="Slide Number Placeholder 3"/>
          <p:cNvSpPr>
            <a:spLocks noGrp="1"/>
          </p:cNvSpPr>
          <p:nvPr>
            <p:ph type="sldNum" sz="quarter" idx="5"/>
          </p:nvPr>
        </p:nvSpPr>
        <p:spPr/>
        <p:txBody>
          <a:bodyPr/>
          <a:lstStyle/>
          <a:p>
            <a:fld id="{493BF18B-3CD2-7241-B95D-7DBB434CDDC7}" type="slidenum">
              <a:rPr lang="en-US" smtClean="0"/>
              <a:t>7</a:t>
            </a:fld>
            <a:endParaRPr lang="en-US"/>
          </a:p>
        </p:txBody>
      </p:sp>
    </p:spTree>
    <p:extLst>
      <p:ext uri="{BB962C8B-B14F-4D97-AF65-F5344CB8AC3E}">
        <p14:creationId xmlns:p14="http://schemas.microsoft.com/office/powerpoint/2010/main" val="2296131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3BF18B-3CD2-7241-B95D-7DBB434CDDC7}" type="slidenum">
              <a:rPr lang="en-US" smtClean="0"/>
              <a:t>11</a:t>
            </a:fld>
            <a:endParaRPr lang="en-US"/>
          </a:p>
        </p:txBody>
      </p:sp>
    </p:spTree>
    <p:extLst>
      <p:ext uri="{BB962C8B-B14F-4D97-AF65-F5344CB8AC3E}">
        <p14:creationId xmlns:p14="http://schemas.microsoft.com/office/powerpoint/2010/main" val="2804699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Speaker Comments: Knowing the warning signs and how to respond quickly, is critical to saving lives.</a:t>
            </a:r>
            <a:endParaRPr lang="en-US"/>
          </a:p>
        </p:txBody>
      </p:sp>
      <p:sp>
        <p:nvSpPr>
          <p:cNvPr id="4" name="Slide Number Placeholder 3"/>
          <p:cNvSpPr>
            <a:spLocks noGrp="1"/>
          </p:cNvSpPr>
          <p:nvPr>
            <p:ph type="sldNum" sz="quarter" idx="5"/>
          </p:nvPr>
        </p:nvSpPr>
        <p:spPr/>
        <p:txBody>
          <a:bodyPr/>
          <a:lstStyle/>
          <a:p>
            <a:fld id="{493BF18B-3CD2-7241-B95D-7DBB434CDDC7}" type="slidenum">
              <a:rPr lang="en-US" smtClean="0"/>
              <a:t>12</a:t>
            </a:fld>
            <a:endParaRPr lang="en-US"/>
          </a:p>
        </p:txBody>
      </p:sp>
    </p:spTree>
    <p:extLst>
      <p:ext uri="{BB962C8B-B14F-4D97-AF65-F5344CB8AC3E}">
        <p14:creationId xmlns:p14="http://schemas.microsoft.com/office/powerpoint/2010/main" val="1751831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Speaker</a:t>
            </a:r>
            <a:r>
              <a:rPr lang="en-US" baseline="0"/>
              <a:t> Comments: </a:t>
            </a:r>
            <a:r>
              <a:rPr lang="en-US" kern="0">
                <a:ea typeface="Tahoma" pitchFamily="34" charset="0"/>
              </a:rPr>
              <a:t>There are little to no warning signs with SCA. Often victims are the picture of health out for their daily run or in the middle of a ball game when they suddenly collapse.</a:t>
            </a:r>
          </a:p>
          <a:p>
            <a:endParaRPr lang="en-US"/>
          </a:p>
        </p:txBody>
      </p:sp>
      <p:sp>
        <p:nvSpPr>
          <p:cNvPr id="4" name="Slide Number Placeholder 3"/>
          <p:cNvSpPr>
            <a:spLocks noGrp="1"/>
          </p:cNvSpPr>
          <p:nvPr>
            <p:ph type="sldNum" sz="quarter" idx="5"/>
          </p:nvPr>
        </p:nvSpPr>
        <p:spPr/>
        <p:txBody>
          <a:bodyPr/>
          <a:lstStyle/>
          <a:p>
            <a:fld id="{493BF18B-3CD2-7241-B95D-7DBB434CDDC7}" type="slidenum">
              <a:rPr lang="en-US" smtClean="0"/>
              <a:t>13</a:t>
            </a:fld>
            <a:endParaRPr lang="en-US"/>
          </a:p>
        </p:txBody>
      </p:sp>
    </p:spTree>
    <p:extLst>
      <p:ext uri="{BB962C8B-B14F-4D97-AF65-F5344CB8AC3E}">
        <p14:creationId xmlns:p14="http://schemas.microsoft.com/office/powerpoint/2010/main" val="2873860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28C0207-36E6-0847-B1D0-574A537AB16F}"/>
              </a:ext>
            </a:extLst>
          </p:cNvPr>
          <p:cNvSpPr>
            <a:spLocks noGrp="1"/>
          </p:cNvSpPr>
          <p:nvPr>
            <p:ph type="pic" sz="quarter" idx="10"/>
          </p:nvPr>
        </p:nvSpPr>
        <p:spPr>
          <a:xfrm>
            <a:off x="0" y="0"/>
            <a:ext cx="11865075" cy="6858000"/>
          </a:xfrm>
        </p:spPr>
        <p:txBody>
          <a:bodyPr/>
          <a:lstStyle>
            <a:lvl1pPr>
              <a:defRPr>
                <a:latin typeface="Arial" panose="020B0604020202020204" pitchFamily="34" charset="0"/>
                <a:cs typeface="Arial" panose="020B0604020202020204" pitchFamily="34" charset="0"/>
              </a:defRPr>
            </a:lvl1pPr>
          </a:lstStyle>
          <a:p>
            <a:endParaRPr lang="en-US"/>
          </a:p>
        </p:txBody>
      </p:sp>
      <p:sp>
        <p:nvSpPr>
          <p:cNvPr id="2" name="Title 1">
            <a:extLst>
              <a:ext uri="{FF2B5EF4-FFF2-40B4-BE49-F238E27FC236}">
                <a16:creationId xmlns:a16="http://schemas.microsoft.com/office/drawing/2014/main" id="{19465890-29A7-6145-AFE8-0A8F03F1C51A}"/>
              </a:ext>
            </a:extLst>
          </p:cNvPr>
          <p:cNvSpPr>
            <a:spLocks noGrp="1"/>
          </p:cNvSpPr>
          <p:nvPr>
            <p:ph type="ctrTitle"/>
          </p:nvPr>
        </p:nvSpPr>
        <p:spPr>
          <a:xfrm>
            <a:off x="2279072" y="1790273"/>
            <a:ext cx="9144000" cy="2387600"/>
          </a:xfrm>
        </p:spPr>
        <p:txBody>
          <a:bodyPr anchor="b">
            <a:normAutofit/>
          </a:bodyPr>
          <a:lstStyle>
            <a:lvl1pPr algn="r">
              <a:defRPr sz="3600">
                <a:latin typeface="Arial Rounded MT Bold" panose="020F070403050403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568222A-4CE8-8C4D-B232-E8955F6F1D6D}"/>
              </a:ext>
            </a:extLst>
          </p:cNvPr>
          <p:cNvSpPr>
            <a:spLocks noGrp="1"/>
          </p:cNvSpPr>
          <p:nvPr>
            <p:ph type="subTitle" idx="1" hasCustomPrompt="1"/>
          </p:nvPr>
        </p:nvSpPr>
        <p:spPr>
          <a:xfrm>
            <a:off x="2279072" y="4190438"/>
            <a:ext cx="9144000" cy="1655762"/>
          </a:xfrm>
        </p:spPr>
        <p:txBody>
          <a:bodyPr>
            <a:normAutofit/>
          </a:bodyPr>
          <a:lstStyle>
            <a:lvl1pPr marL="0" indent="0" algn="r">
              <a:buNone/>
              <a:defRPr sz="1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Rectangle 4">
            <a:extLst>
              <a:ext uri="{FF2B5EF4-FFF2-40B4-BE49-F238E27FC236}">
                <a16:creationId xmlns:a16="http://schemas.microsoft.com/office/drawing/2014/main" id="{1E3C5E1D-9905-6E44-8905-EB97AAF4CCB2}"/>
              </a:ext>
            </a:extLst>
          </p:cNvPr>
          <p:cNvSpPr/>
          <p:nvPr userDrawn="1"/>
        </p:nvSpPr>
        <p:spPr>
          <a:xfrm>
            <a:off x="11865077" y="0"/>
            <a:ext cx="326923" cy="208689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BE65AAB-B2A3-3940-849A-69A918EEA782}"/>
              </a:ext>
            </a:extLst>
          </p:cNvPr>
          <p:cNvSpPr/>
          <p:nvPr userDrawn="1"/>
        </p:nvSpPr>
        <p:spPr>
          <a:xfrm>
            <a:off x="11865077" y="2079523"/>
            <a:ext cx="326923" cy="36133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0761647-AB9D-DC49-B7B0-FABD28C22024}"/>
              </a:ext>
            </a:extLst>
          </p:cNvPr>
          <p:cNvSpPr/>
          <p:nvPr userDrawn="1"/>
        </p:nvSpPr>
        <p:spPr>
          <a:xfrm>
            <a:off x="11865077" y="2440858"/>
            <a:ext cx="326923" cy="3539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CAB4296-8AAD-9B49-A341-997F5A6EEF02}"/>
              </a:ext>
            </a:extLst>
          </p:cNvPr>
          <p:cNvSpPr/>
          <p:nvPr userDrawn="1"/>
        </p:nvSpPr>
        <p:spPr>
          <a:xfrm>
            <a:off x="11865077" y="2787445"/>
            <a:ext cx="326923" cy="6415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8CF9745-E3B3-7442-804D-2CA237CAD214}"/>
              </a:ext>
            </a:extLst>
          </p:cNvPr>
          <p:cNvSpPr/>
          <p:nvPr userDrawn="1"/>
        </p:nvSpPr>
        <p:spPr>
          <a:xfrm>
            <a:off x="11865077" y="3421049"/>
            <a:ext cx="326923" cy="1143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31C60CC-7B53-9E45-93C8-2E0B049B3E2B}"/>
              </a:ext>
            </a:extLst>
          </p:cNvPr>
          <p:cNvSpPr/>
          <p:nvPr userDrawn="1"/>
        </p:nvSpPr>
        <p:spPr>
          <a:xfrm>
            <a:off x="11865077" y="4564049"/>
            <a:ext cx="326923" cy="109595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69B650E-1F61-EE40-8713-B5281457C4F1}"/>
              </a:ext>
            </a:extLst>
          </p:cNvPr>
          <p:cNvSpPr/>
          <p:nvPr userDrawn="1"/>
        </p:nvSpPr>
        <p:spPr>
          <a:xfrm>
            <a:off x="11865077" y="5660005"/>
            <a:ext cx="326923" cy="11979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130243A-81A1-A942-A842-029751E12238}"/>
              </a:ext>
            </a:extLst>
          </p:cNvPr>
          <p:cNvSpPr/>
          <p:nvPr userDrawn="1"/>
        </p:nvSpPr>
        <p:spPr>
          <a:xfrm>
            <a:off x="11865076" y="5656324"/>
            <a:ext cx="326923" cy="35396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0528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F08B1D"/>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71318B0-9B66-4E46-B96C-0F64D6321348}"/>
              </a:ext>
            </a:extLst>
          </p:cNvPr>
          <p:cNvSpPr>
            <a:spLocks noGrp="1"/>
          </p:cNvSpPr>
          <p:nvPr>
            <p:ph type="pic" sz="quarter" idx="13"/>
          </p:nvPr>
        </p:nvSpPr>
        <p:spPr>
          <a:xfrm>
            <a:off x="4833938" y="0"/>
            <a:ext cx="7358062" cy="6858000"/>
          </a:xfrm>
          <a:solidFill>
            <a:schemeClr val="bg1"/>
          </a:solidFill>
        </p:spPr>
        <p:txBody>
          <a:bodyPr/>
          <a:lstStyle/>
          <a:p>
            <a:endParaRPr lang="en-US"/>
          </a:p>
        </p:txBody>
      </p:sp>
      <p:sp>
        <p:nvSpPr>
          <p:cNvPr id="6" name="Slide Number Placeholder 5">
            <a:extLst>
              <a:ext uri="{FF2B5EF4-FFF2-40B4-BE49-F238E27FC236}">
                <a16:creationId xmlns:a16="http://schemas.microsoft.com/office/drawing/2014/main" id="{3DD52FCE-042F-DE45-AD24-6A342075C4E5}"/>
              </a:ext>
            </a:extLst>
          </p:cNvPr>
          <p:cNvSpPr>
            <a:spLocks noGrp="1"/>
          </p:cNvSpPr>
          <p:nvPr>
            <p:ph type="sldNum" sz="quarter" idx="12"/>
          </p:nvPr>
        </p:nvSpPr>
        <p:spPr/>
        <p:txBody>
          <a:bodyPr/>
          <a:lstStyle/>
          <a:p>
            <a:fld id="{F98CC799-D9FC-FE4C-A0AA-0C37FA608A8C}" type="slidenum">
              <a:rPr lang="en-US" smtClean="0"/>
              <a:t>‹#›</a:t>
            </a:fld>
            <a:endParaRPr lang="en-US"/>
          </a:p>
        </p:txBody>
      </p:sp>
      <p:sp>
        <p:nvSpPr>
          <p:cNvPr id="3" name="Text Placeholder 2">
            <a:extLst>
              <a:ext uri="{FF2B5EF4-FFF2-40B4-BE49-F238E27FC236}">
                <a16:creationId xmlns:a16="http://schemas.microsoft.com/office/drawing/2014/main" id="{3B62045C-CAB7-2440-8CD3-7EAF65064BFD}"/>
              </a:ext>
            </a:extLst>
          </p:cNvPr>
          <p:cNvSpPr>
            <a:spLocks noGrp="1"/>
          </p:cNvSpPr>
          <p:nvPr>
            <p:ph type="body" idx="1"/>
          </p:nvPr>
        </p:nvSpPr>
        <p:spPr>
          <a:xfrm>
            <a:off x="670277" y="3429000"/>
            <a:ext cx="3597027" cy="1621332"/>
          </a:xfrm>
        </p:spPr>
        <p:txBody>
          <a:bodyPr/>
          <a:lstStyle>
            <a:lvl1pPr marL="0" indent="0">
              <a:lnSpc>
                <a:spcPct val="110000"/>
              </a:lnSpc>
              <a:buNone/>
              <a:defRPr sz="24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a:extLst>
              <a:ext uri="{FF2B5EF4-FFF2-40B4-BE49-F238E27FC236}">
                <a16:creationId xmlns:a16="http://schemas.microsoft.com/office/drawing/2014/main" id="{FB5C3DE3-34B9-974B-8D24-DAFA0788B924}"/>
              </a:ext>
            </a:extLst>
          </p:cNvPr>
          <p:cNvSpPr>
            <a:spLocks noGrp="1"/>
          </p:cNvSpPr>
          <p:nvPr>
            <p:ph type="title" hasCustomPrompt="1"/>
          </p:nvPr>
        </p:nvSpPr>
        <p:spPr>
          <a:xfrm>
            <a:off x="670277" y="1496292"/>
            <a:ext cx="3597027" cy="1840674"/>
          </a:xfrm>
        </p:spPr>
        <p:txBody>
          <a:bodyPr anchor="b">
            <a:normAutofit/>
          </a:bodyPr>
          <a:lstStyle>
            <a:lvl1pPr>
              <a:lnSpc>
                <a:spcPct val="110000"/>
              </a:lnSpc>
              <a:defRPr sz="4000" b="0" i="0">
                <a:solidFill>
                  <a:schemeClr val="bg1"/>
                </a:solidFill>
                <a:latin typeface="Arial Rounded MT Bold" panose="020F0704030504030204" pitchFamily="34" charset="0"/>
              </a:defRPr>
            </a:lvl1pPr>
          </a:lstStyle>
          <a:p>
            <a:r>
              <a:rPr lang="en-US"/>
              <a:t>Click to edit divider slide</a:t>
            </a:r>
          </a:p>
        </p:txBody>
      </p:sp>
      <p:pic>
        <p:nvPicPr>
          <p:cNvPr id="4" name="Picture 3" descr="A logo for children's healthcare of atlanta&#10;&#10;Description automatically generated">
            <a:extLst>
              <a:ext uri="{FF2B5EF4-FFF2-40B4-BE49-F238E27FC236}">
                <a16:creationId xmlns:a16="http://schemas.microsoft.com/office/drawing/2014/main" id="{F166D725-BFC0-99AC-4AD9-71B44E71419C}"/>
              </a:ext>
            </a:extLst>
          </p:cNvPr>
          <p:cNvPicPr>
            <a:picLocks noChangeAspect="1"/>
          </p:cNvPicPr>
          <p:nvPr userDrawn="1"/>
        </p:nvPicPr>
        <p:blipFill rotWithShape="1">
          <a:blip r:embed="rId2"/>
          <a:srcRect l="23367" t="2342" r="28684" b="37812"/>
          <a:stretch/>
        </p:blipFill>
        <p:spPr>
          <a:xfrm>
            <a:off x="670277" y="428064"/>
            <a:ext cx="916451" cy="914400"/>
          </a:xfrm>
          <a:prstGeom prst="rect">
            <a:avLst/>
          </a:prstGeom>
        </p:spPr>
      </p:pic>
    </p:spTree>
    <p:extLst>
      <p:ext uri="{BB962C8B-B14F-4D97-AF65-F5344CB8AC3E}">
        <p14:creationId xmlns:p14="http://schemas.microsoft.com/office/powerpoint/2010/main" val="2165209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rgbClr val="F08B1D"/>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71318B0-9B66-4E46-B96C-0F64D6321348}"/>
              </a:ext>
            </a:extLst>
          </p:cNvPr>
          <p:cNvSpPr>
            <a:spLocks noGrp="1"/>
          </p:cNvSpPr>
          <p:nvPr>
            <p:ph type="pic" sz="quarter" idx="13"/>
          </p:nvPr>
        </p:nvSpPr>
        <p:spPr>
          <a:xfrm>
            <a:off x="4833938" y="0"/>
            <a:ext cx="7358062" cy="6858000"/>
          </a:xfrm>
          <a:solidFill>
            <a:schemeClr val="bg1"/>
          </a:solidFill>
        </p:spPr>
        <p:txBody>
          <a:bodyPr/>
          <a:lstStyle/>
          <a:p>
            <a:endParaRPr lang="en-US"/>
          </a:p>
        </p:txBody>
      </p:sp>
      <p:sp>
        <p:nvSpPr>
          <p:cNvPr id="6" name="Slide Number Placeholder 5">
            <a:extLst>
              <a:ext uri="{FF2B5EF4-FFF2-40B4-BE49-F238E27FC236}">
                <a16:creationId xmlns:a16="http://schemas.microsoft.com/office/drawing/2014/main" id="{3DD52FCE-042F-DE45-AD24-6A342075C4E5}"/>
              </a:ext>
            </a:extLst>
          </p:cNvPr>
          <p:cNvSpPr>
            <a:spLocks noGrp="1"/>
          </p:cNvSpPr>
          <p:nvPr>
            <p:ph type="sldNum" sz="quarter" idx="12"/>
          </p:nvPr>
        </p:nvSpPr>
        <p:spPr/>
        <p:txBody>
          <a:bodyPr/>
          <a:lstStyle/>
          <a:p>
            <a:fld id="{F98CC799-D9FC-FE4C-A0AA-0C37FA608A8C}" type="slidenum">
              <a:rPr lang="en-US" smtClean="0"/>
              <a:t>‹#›</a:t>
            </a:fld>
            <a:endParaRPr lang="en-US"/>
          </a:p>
        </p:txBody>
      </p:sp>
      <p:sp>
        <p:nvSpPr>
          <p:cNvPr id="2" name="Title 1">
            <a:extLst>
              <a:ext uri="{FF2B5EF4-FFF2-40B4-BE49-F238E27FC236}">
                <a16:creationId xmlns:a16="http://schemas.microsoft.com/office/drawing/2014/main" id="{FB5C3DE3-34B9-974B-8D24-DAFA0788B924}"/>
              </a:ext>
            </a:extLst>
          </p:cNvPr>
          <p:cNvSpPr>
            <a:spLocks noGrp="1"/>
          </p:cNvSpPr>
          <p:nvPr>
            <p:ph type="title" hasCustomPrompt="1"/>
          </p:nvPr>
        </p:nvSpPr>
        <p:spPr>
          <a:xfrm>
            <a:off x="670277" y="2508663"/>
            <a:ext cx="3597027" cy="1840674"/>
          </a:xfrm>
        </p:spPr>
        <p:txBody>
          <a:bodyPr anchor="ctr">
            <a:normAutofit/>
          </a:bodyPr>
          <a:lstStyle>
            <a:lvl1pPr>
              <a:lnSpc>
                <a:spcPct val="110000"/>
              </a:lnSpc>
              <a:defRPr sz="4000" b="0" i="0">
                <a:solidFill>
                  <a:schemeClr val="bg1"/>
                </a:solidFill>
                <a:latin typeface="Arial Rounded MT Bold" panose="020F0704030504030204" pitchFamily="34" charset="0"/>
              </a:defRPr>
            </a:lvl1pPr>
          </a:lstStyle>
          <a:p>
            <a:r>
              <a:rPr lang="en-US"/>
              <a:t>Click to edit divider slide</a:t>
            </a:r>
          </a:p>
        </p:txBody>
      </p:sp>
      <p:pic>
        <p:nvPicPr>
          <p:cNvPr id="4" name="Picture 3" descr="A logo for children's healthcare of atlanta&#10;&#10;Description automatically generated">
            <a:extLst>
              <a:ext uri="{FF2B5EF4-FFF2-40B4-BE49-F238E27FC236}">
                <a16:creationId xmlns:a16="http://schemas.microsoft.com/office/drawing/2014/main" id="{F166D725-BFC0-99AC-4AD9-71B44E71419C}"/>
              </a:ext>
            </a:extLst>
          </p:cNvPr>
          <p:cNvPicPr>
            <a:picLocks noChangeAspect="1"/>
          </p:cNvPicPr>
          <p:nvPr userDrawn="1"/>
        </p:nvPicPr>
        <p:blipFill rotWithShape="1">
          <a:blip r:embed="rId2"/>
          <a:srcRect l="23367" t="2342" r="28684" b="37812"/>
          <a:stretch/>
        </p:blipFill>
        <p:spPr>
          <a:xfrm>
            <a:off x="670277" y="428064"/>
            <a:ext cx="916451" cy="914400"/>
          </a:xfrm>
          <a:prstGeom prst="rect">
            <a:avLst/>
          </a:prstGeom>
        </p:spPr>
      </p:pic>
    </p:spTree>
    <p:extLst>
      <p:ext uri="{BB962C8B-B14F-4D97-AF65-F5344CB8AC3E}">
        <p14:creationId xmlns:p14="http://schemas.microsoft.com/office/powerpoint/2010/main" val="27202003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FFCF0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71318B0-9B66-4E46-B96C-0F64D6321348}"/>
              </a:ext>
            </a:extLst>
          </p:cNvPr>
          <p:cNvSpPr>
            <a:spLocks noGrp="1"/>
          </p:cNvSpPr>
          <p:nvPr>
            <p:ph type="pic" sz="quarter" idx="13"/>
          </p:nvPr>
        </p:nvSpPr>
        <p:spPr>
          <a:xfrm>
            <a:off x="4833938" y="0"/>
            <a:ext cx="7358062" cy="6858000"/>
          </a:xfrm>
          <a:solidFill>
            <a:schemeClr val="bg1"/>
          </a:solidFill>
        </p:spPr>
        <p:txBody>
          <a:bodyPr/>
          <a:lstStyle/>
          <a:p>
            <a:endParaRPr lang="en-US"/>
          </a:p>
        </p:txBody>
      </p:sp>
      <p:sp>
        <p:nvSpPr>
          <p:cNvPr id="6" name="Slide Number Placeholder 5">
            <a:extLst>
              <a:ext uri="{FF2B5EF4-FFF2-40B4-BE49-F238E27FC236}">
                <a16:creationId xmlns:a16="http://schemas.microsoft.com/office/drawing/2014/main" id="{3DD52FCE-042F-DE45-AD24-6A342075C4E5}"/>
              </a:ext>
            </a:extLst>
          </p:cNvPr>
          <p:cNvSpPr>
            <a:spLocks noGrp="1"/>
          </p:cNvSpPr>
          <p:nvPr>
            <p:ph type="sldNum" sz="quarter" idx="12"/>
          </p:nvPr>
        </p:nvSpPr>
        <p:spPr/>
        <p:txBody>
          <a:bodyPr/>
          <a:lstStyle/>
          <a:p>
            <a:fld id="{F98CC799-D9FC-FE4C-A0AA-0C37FA608A8C}" type="slidenum">
              <a:rPr lang="en-US" smtClean="0"/>
              <a:t>‹#›</a:t>
            </a:fld>
            <a:endParaRPr lang="en-US"/>
          </a:p>
        </p:txBody>
      </p:sp>
      <p:sp>
        <p:nvSpPr>
          <p:cNvPr id="3" name="Text Placeholder 2">
            <a:extLst>
              <a:ext uri="{FF2B5EF4-FFF2-40B4-BE49-F238E27FC236}">
                <a16:creationId xmlns:a16="http://schemas.microsoft.com/office/drawing/2014/main" id="{3B62045C-CAB7-2440-8CD3-7EAF65064BFD}"/>
              </a:ext>
            </a:extLst>
          </p:cNvPr>
          <p:cNvSpPr>
            <a:spLocks noGrp="1"/>
          </p:cNvSpPr>
          <p:nvPr>
            <p:ph type="body" idx="1"/>
          </p:nvPr>
        </p:nvSpPr>
        <p:spPr>
          <a:xfrm>
            <a:off x="670277" y="3429000"/>
            <a:ext cx="3597027" cy="1621332"/>
          </a:xfrm>
        </p:spPr>
        <p:txBody>
          <a:bodyPr/>
          <a:lstStyle>
            <a:lvl1pPr marL="0" indent="0">
              <a:lnSpc>
                <a:spcPct val="110000"/>
              </a:lnSpc>
              <a:buNone/>
              <a:defRPr sz="24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a:extLst>
              <a:ext uri="{FF2B5EF4-FFF2-40B4-BE49-F238E27FC236}">
                <a16:creationId xmlns:a16="http://schemas.microsoft.com/office/drawing/2014/main" id="{FB5C3DE3-34B9-974B-8D24-DAFA0788B924}"/>
              </a:ext>
            </a:extLst>
          </p:cNvPr>
          <p:cNvSpPr>
            <a:spLocks noGrp="1"/>
          </p:cNvSpPr>
          <p:nvPr>
            <p:ph type="title" hasCustomPrompt="1"/>
          </p:nvPr>
        </p:nvSpPr>
        <p:spPr>
          <a:xfrm>
            <a:off x="670277" y="1496292"/>
            <a:ext cx="3597027" cy="1840674"/>
          </a:xfrm>
        </p:spPr>
        <p:txBody>
          <a:bodyPr anchor="b">
            <a:normAutofit/>
          </a:bodyPr>
          <a:lstStyle>
            <a:lvl1pPr>
              <a:lnSpc>
                <a:spcPct val="110000"/>
              </a:lnSpc>
              <a:defRPr sz="4000" b="0" i="0">
                <a:solidFill>
                  <a:schemeClr val="bg1"/>
                </a:solidFill>
                <a:latin typeface="Arial Rounded MT Bold" panose="020F0704030504030204" pitchFamily="34" charset="0"/>
              </a:defRPr>
            </a:lvl1pPr>
          </a:lstStyle>
          <a:p>
            <a:r>
              <a:rPr lang="en-US"/>
              <a:t>Click to edit divider slide</a:t>
            </a:r>
          </a:p>
        </p:txBody>
      </p:sp>
      <p:pic>
        <p:nvPicPr>
          <p:cNvPr id="4" name="Picture 3" descr="A logo for children's healthcare of atlanta&#10;&#10;Description automatically generated">
            <a:extLst>
              <a:ext uri="{FF2B5EF4-FFF2-40B4-BE49-F238E27FC236}">
                <a16:creationId xmlns:a16="http://schemas.microsoft.com/office/drawing/2014/main" id="{E7C0C27F-5682-22B1-19EC-0817F09C6EDC}"/>
              </a:ext>
            </a:extLst>
          </p:cNvPr>
          <p:cNvPicPr>
            <a:picLocks noChangeAspect="1"/>
          </p:cNvPicPr>
          <p:nvPr userDrawn="1"/>
        </p:nvPicPr>
        <p:blipFill rotWithShape="1">
          <a:blip r:embed="rId2"/>
          <a:srcRect l="23367" t="2342" r="28684" b="37812"/>
          <a:stretch/>
        </p:blipFill>
        <p:spPr>
          <a:xfrm>
            <a:off x="670277" y="428064"/>
            <a:ext cx="916451" cy="914400"/>
          </a:xfrm>
          <a:prstGeom prst="rect">
            <a:avLst/>
          </a:prstGeom>
        </p:spPr>
      </p:pic>
    </p:spTree>
    <p:extLst>
      <p:ext uri="{BB962C8B-B14F-4D97-AF65-F5344CB8AC3E}">
        <p14:creationId xmlns:p14="http://schemas.microsoft.com/office/powerpoint/2010/main" val="415082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rgbClr val="FFCF0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71318B0-9B66-4E46-B96C-0F64D6321348}"/>
              </a:ext>
            </a:extLst>
          </p:cNvPr>
          <p:cNvSpPr>
            <a:spLocks noGrp="1"/>
          </p:cNvSpPr>
          <p:nvPr>
            <p:ph type="pic" sz="quarter" idx="13"/>
          </p:nvPr>
        </p:nvSpPr>
        <p:spPr>
          <a:xfrm>
            <a:off x="4833938" y="0"/>
            <a:ext cx="7358062" cy="6858000"/>
          </a:xfrm>
          <a:solidFill>
            <a:schemeClr val="bg1"/>
          </a:solidFill>
        </p:spPr>
        <p:txBody>
          <a:bodyPr/>
          <a:lstStyle/>
          <a:p>
            <a:endParaRPr lang="en-US"/>
          </a:p>
        </p:txBody>
      </p:sp>
      <p:sp>
        <p:nvSpPr>
          <p:cNvPr id="6" name="Slide Number Placeholder 5">
            <a:extLst>
              <a:ext uri="{FF2B5EF4-FFF2-40B4-BE49-F238E27FC236}">
                <a16:creationId xmlns:a16="http://schemas.microsoft.com/office/drawing/2014/main" id="{3DD52FCE-042F-DE45-AD24-6A342075C4E5}"/>
              </a:ext>
            </a:extLst>
          </p:cNvPr>
          <p:cNvSpPr>
            <a:spLocks noGrp="1"/>
          </p:cNvSpPr>
          <p:nvPr>
            <p:ph type="sldNum" sz="quarter" idx="12"/>
          </p:nvPr>
        </p:nvSpPr>
        <p:spPr/>
        <p:txBody>
          <a:bodyPr/>
          <a:lstStyle/>
          <a:p>
            <a:fld id="{F98CC799-D9FC-FE4C-A0AA-0C37FA608A8C}" type="slidenum">
              <a:rPr lang="en-US" smtClean="0"/>
              <a:t>‹#›</a:t>
            </a:fld>
            <a:endParaRPr lang="en-US"/>
          </a:p>
        </p:txBody>
      </p:sp>
      <p:pic>
        <p:nvPicPr>
          <p:cNvPr id="4" name="Picture 3" descr="A logo for children's healthcare of atlanta&#10;&#10;Description automatically generated">
            <a:extLst>
              <a:ext uri="{FF2B5EF4-FFF2-40B4-BE49-F238E27FC236}">
                <a16:creationId xmlns:a16="http://schemas.microsoft.com/office/drawing/2014/main" id="{E7C0C27F-5682-22B1-19EC-0817F09C6EDC}"/>
              </a:ext>
            </a:extLst>
          </p:cNvPr>
          <p:cNvPicPr>
            <a:picLocks noChangeAspect="1"/>
          </p:cNvPicPr>
          <p:nvPr userDrawn="1"/>
        </p:nvPicPr>
        <p:blipFill rotWithShape="1">
          <a:blip r:embed="rId2"/>
          <a:srcRect l="23367" t="2342" r="28684" b="37812"/>
          <a:stretch/>
        </p:blipFill>
        <p:spPr>
          <a:xfrm>
            <a:off x="670277" y="428064"/>
            <a:ext cx="916451" cy="914400"/>
          </a:xfrm>
          <a:prstGeom prst="rect">
            <a:avLst/>
          </a:prstGeom>
        </p:spPr>
      </p:pic>
      <p:sp>
        <p:nvSpPr>
          <p:cNvPr id="5" name="Title 1">
            <a:extLst>
              <a:ext uri="{FF2B5EF4-FFF2-40B4-BE49-F238E27FC236}">
                <a16:creationId xmlns:a16="http://schemas.microsoft.com/office/drawing/2014/main" id="{B0B97401-A18C-3030-F139-7E52DBD9EC95}"/>
              </a:ext>
            </a:extLst>
          </p:cNvPr>
          <p:cNvSpPr>
            <a:spLocks noGrp="1"/>
          </p:cNvSpPr>
          <p:nvPr>
            <p:ph type="title" hasCustomPrompt="1"/>
          </p:nvPr>
        </p:nvSpPr>
        <p:spPr>
          <a:xfrm>
            <a:off x="670277" y="2508663"/>
            <a:ext cx="3597027" cy="1840674"/>
          </a:xfrm>
        </p:spPr>
        <p:txBody>
          <a:bodyPr anchor="ctr">
            <a:normAutofit/>
          </a:bodyPr>
          <a:lstStyle>
            <a:lvl1pPr>
              <a:lnSpc>
                <a:spcPct val="110000"/>
              </a:lnSpc>
              <a:defRPr sz="4000" b="0" i="0">
                <a:solidFill>
                  <a:schemeClr val="bg1"/>
                </a:solidFill>
                <a:latin typeface="Arial Rounded MT Bold" panose="020F0704030504030204" pitchFamily="34" charset="0"/>
              </a:defRPr>
            </a:lvl1pPr>
          </a:lstStyle>
          <a:p>
            <a:r>
              <a:rPr lang="en-US"/>
              <a:t>Click to edit divider slide</a:t>
            </a:r>
          </a:p>
        </p:txBody>
      </p:sp>
    </p:spTree>
    <p:extLst>
      <p:ext uri="{BB962C8B-B14F-4D97-AF65-F5344CB8AC3E}">
        <p14:creationId xmlns:p14="http://schemas.microsoft.com/office/powerpoint/2010/main" val="29615651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1D9B15-BE94-0245-A8F2-5DB75F8739E0}"/>
              </a:ext>
            </a:extLst>
          </p:cNvPr>
          <p:cNvSpPr/>
          <p:nvPr userDrawn="1"/>
        </p:nvSpPr>
        <p:spPr>
          <a:xfrm>
            <a:off x="0" y="0"/>
            <a:ext cx="4833938"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7">
            <a:extLst>
              <a:ext uri="{FF2B5EF4-FFF2-40B4-BE49-F238E27FC236}">
                <a16:creationId xmlns:a16="http://schemas.microsoft.com/office/drawing/2014/main" id="{EA12E6F2-B165-6946-A8AC-D027355D7FBF}"/>
              </a:ext>
            </a:extLst>
          </p:cNvPr>
          <p:cNvSpPr>
            <a:spLocks noGrp="1"/>
          </p:cNvSpPr>
          <p:nvPr>
            <p:ph type="pic" sz="quarter" idx="13"/>
          </p:nvPr>
        </p:nvSpPr>
        <p:spPr>
          <a:xfrm>
            <a:off x="4833938" y="0"/>
            <a:ext cx="7358062" cy="6858000"/>
          </a:xfrm>
          <a:solidFill>
            <a:schemeClr val="bg1"/>
          </a:solidFill>
        </p:spPr>
        <p:txBody>
          <a:bodyPr/>
          <a:lstStyle/>
          <a:p>
            <a:endParaRPr lang="en-US"/>
          </a:p>
        </p:txBody>
      </p:sp>
      <p:sp>
        <p:nvSpPr>
          <p:cNvPr id="4" name="Slide Number Placeholder 3">
            <a:extLst>
              <a:ext uri="{FF2B5EF4-FFF2-40B4-BE49-F238E27FC236}">
                <a16:creationId xmlns:a16="http://schemas.microsoft.com/office/drawing/2014/main" id="{B536228E-6EF1-5647-B3ED-81DEE5CDA93D}"/>
              </a:ext>
            </a:extLst>
          </p:cNvPr>
          <p:cNvSpPr>
            <a:spLocks noGrp="1"/>
          </p:cNvSpPr>
          <p:nvPr>
            <p:ph type="sldNum" sz="quarter" idx="12"/>
          </p:nvPr>
        </p:nvSpPr>
        <p:spPr/>
        <p:txBody>
          <a:bodyPr/>
          <a:lstStyle/>
          <a:p>
            <a:fld id="{F98CC799-D9FC-FE4C-A0AA-0C37FA608A8C}" type="slidenum">
              <a:rPr lang="en-US" smtClean="0"/>
              <a:t>‹#›</a:t>
            </a:fld>
            <a:endParaRPr lang="en-US"/>
          </a:p>
        </p:txBody>
      </p:sp>
      <p:sp>
        <p:nvSpPr>
          <p:cNvPr id="13" name="Title 1">
            <a:extLst>
              <a:ext uri="{FF2B5EF4-FFF2-40B4-BE49-F238E27FC236}">
                <a16:creationId xmlns:a16="http://schemas.microsoft.com/office/drawing/2014/main" id="{0E121B24-9239-734F-B039-4665802E6E5E}"/>
              </a:ext>
            </a:extLst>
          </p:cNvPr>
          <p:cNvSpPr>
            <a:spLocks noGrp="1"/>
          </p:cNvSpPr>
          <p:nvPr>
            <p:ph type="title" hasCustomPrompt="1"/>
          </p:nvPr>
        </p:nvSpPr>
        <p:spPr>
          <a:xfrm>
            <a:off x="585216" y="1499616"/>
            <a:ext cx="3782961" cy="2028596"/>
          </a:xfrm>
        </p:spPr>
        <p:txBody>
          <a:bodyPr>
            <a:normAutofit/>
          </a:bodyPr>
          <a:lstStyle>
            <a:lvl1pPr>
              <a:lnSpc>
                <a:spcPct val="110000"/>
              </a:lnSpc>
              <a:defRPr sz="4000" b="0" i="0">
                <a:solidFill>
                  <a:schemeClr val="bg1"/>
                </a:solidFill>
                <a:latin typeface="Arial Rounded MT Bold" panose="020F0704030504030204" pitchFamily="34" charset="0"/>
              </a:defRPr>
            </a:lvl1pPr>
          </a:lstStyle>
          <a:p>
            <a:r>
              <a:rPr lang="en-US"/>
              <a:t>Click to edit divider slide</a:t>
            </a:r>
          </a:p>
        </p:txBody>
      </p:sp>
      <p:sp>
        <p:nvSpPr>
          <p:cNvPr id="14" name="Text Placeholder 2">
            <a:extLst>
              <a:ext uri="{FF2B5EF4-FFF2-40B4-BE49-F238E27FC236}">
                <a16:creationId xmlns:a16="http://schemas.microsoft.com/office/drawing/2014/main" id="{23A07E0A-92B1-DB4B-99F0-EEFBA956628E}"/>
              </a:ext>
            </a:extLst>
          </p:cNvPr>
          <p:cNvSpPr>
            <a:spLocks noGrp="1"/>
          </p:cNvSpPr>
          <p:nvPr>
            <p:ph type="body" idx="1"/>
          </p:nvPr>
        </p:nvSpPr>
        <p:spPr>
          <a:xfrm>
            <a:off x="585216" y="3429000"/>
            <a:ext cx="3782961" cy="1651345"/>
          </a:xfrm>
        </p:spPr>
        <p:txBody>
          <a:bodyPr/>
          <a:lstStyle>
            <a:lvl1pPr marL="0" indent="0">
              <a:lnSpc>
                <a:spcPct val="110000"/>
              </a:lnSpc>
              <a:buNone/>
              <a:defRPr sz="24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2" name="Picture 1" descr="A logo for children's healthcare of atlanta&#10;&#10;Description automatically generated">
            <a:extLst>
              <a:ext uri="{FF2B5EF4-FFF2-40B4-BE49-F238E27FC236}">
                <a16:creationId xmlns:a16="http://schemas.microsoft.com/office/drawing/2014/main" id="{C742A4BA-DCF1-BA50-2E5A-28C14D432E58}"/>
              </a:ext>
            </a:extLst>
          </p:cNvPr>
          <p:cNvPicPr>
            <a:picLocks noChangeAspect="1"/>
          </p:cNvPicPr>
          <p:nvPr userDrawn="1"/>
        </p:nvPicPr>
        <p:blipFill rotWithShape="1">
          <a:blip r:embed="rId2"/>
          <a:srcRect l="23367" t="2342" r="28684" b="37812"/>
          <a:stretch/>
        </p:blipFill>
        <p:spPr>
          <a:xfrm>
            <a:off x="670277" y="428064"/>
            <a:ext cx="916451" cy="914400"/>
          </a:xfrm>
          <a:prstGeom prst="rect">
            <a:avLst/>
          </a:prstGeom>
        </p:spPr>
      </p:pic>
    </p:spTree>
    <p:extLst>
      <p:ext uri="{BB962C8B-B14F-4D97-AF65-F5344CB8AC3E}">
        <p14:creationId xmlns:p14="http://schemas.microsoft.com/office/powerpoint/2010/main" val="37399212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1D9B15-BE94-0245-A8F2-5DB75F8739E0}"/>
              </a:ext>
            </a:extLst>
          </p:cNvPr>
          <p:cNvSpPr/>
          <p:nvPr userDrawn="1"/>
        </p:nvSpPr>
        <p:spPr>
          <a:xfrm>
            <a:off x="0" y="0"/>
            <a:ext cx="4833938"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7">
            <a:extLst>
              <a:ext uri="{FF2B5EF4-FFF2-40B4-BE49-F238E27FC236}">
                <a16:creationId xmlns:a16="http://schemas.microsoft.com/office/drawing/2014/main" id="{EA12E6F2-B165-6946-A8AC-D027355D7FBF}"/>
              </a:ext>
            </a:extLst>
          </p:cNvPr>
          <p:cNvSpPr>
            <a:spLocks noGrp="1"/>
          </p:cNvSpPr>
          <p:nvPr>
            <p:ph type="pic" sz="quarter" idx="13"/>
          </p:nvPr>
        </p:nvSpPr>
        <p:spPr>
          <a:xfrm>
            <a:off x="4833938" y="0"/>
            <a:ext cx="7358062" cy="6858000"/>
          </a:xfrm>
          <a:solidFill>
            <a:schemeClr val="bg1"/>
          </a:solidFill>
        </p:spPr>
        <p:txBody>
          <a:bodyPr/>
          <a:lstStyle/>
          <a:p>
            <a:endParaRPr lang="en-US"/>
          </a:p>
        </p:txBody>
      </p:sp>
      <p:sp>
        <p:nvSpPr>
          <p:cNvPr id="4" name="Slide Number Placeholder 3">
            <a:extLst>
              <a:ext uri="{FF2B5EF4-FFF2-40B4-BE49-F238E27FC236}">
                <a16:creationId xmlns:a16="http://schemas.microsoft.com/office/drawing/2014/main" id="{B536228E-6EF1-5647-B3ED-81DEE5CDA93D}"/>
              </a:ext>
            </a:extLst>
          </p:cNvPr>
          <p:cNvSpPr>
            <a:spLocks noGrp="1"/>
          </p:cNvSpPr>
          <p:nvPr>
            <p:ph type="sldNum" sz="quarter" idx="12"/>
          </p:nvPr>
        </p:nvSpPr>
        <p:spPr/>
        <p:txBody>
          <a:bodyPr/>
          <a:lstStyle/>
          <a:p>
            <a:fld id="{F98CC799-D9FC-FE4C-A0AA-0C37FA608A8C}" type="slidenum">
              <a:rPr lang="en-US" smtClean="0"/>
              <a:t>‹#›</a:t>
            </a:fld>
            <a:endParaRPr lang="en-US"/>
          </a:p>
        </p:txBody>
      </p:sp>
      <p:pic>
        <p:nvPicPr>
          <p:cNvPr id="2" name="Picture 1" descr="A logo for children's healthcare of atlanta&#10;&#10;Description automatically generated">
            <a:extLst>
              <a:ext uri="{FF2B5EF4-FFF2-40B4-BE49-F238E27FC236}">
                <a16:creationId xmlns:a16="http://schemas.microsoft.com/office/drawing/2014/main" id="{C742A4BA-DCF1-BA50-2E5A-28C14D432E58}"/>
              </a:ext>
            </a:extLst>
          </p:cNvPr>
          <p:cNvPicPr>
            <a:picLocks noChangeAspect="1"/>
          </p:cNvPicPr>
          <p:nvPr userDrawn="1"/>
        </p:nvPicPr>
        <p:blipFill rotWithShape="1">
          <a:blip r:embed="rId2"/>
          <a:srcRect l="23367" t="2342" r="28684" b="37812"/>
          <a:stretch/>
        </p:blipFill>
        <p:spPr>
          <a:xfrm>
            <a:off x="670277" y="428064"/>
            <a:ext cx="916451" cy="914400"/>
          </a:xfrm>
          <a:prstGeom prst="rect">
            <a:avLst/>
          </a:prstGeom>
        </p:spPr>
      </p:pic>
      <p:sp>
        <p:nvSpPr>
          <p:cNvPr id="3" name="Title 1">
            <a:extLst>
              <a:ext uri="{FF2B5EF4-FFF2-40B4-BE49-F238E27FC236}">
                <a16:creationId xmlns:a16="http://schemas.microsoft.com/office/drawing/2014/main" id="{8544C4D4-E00F-8427-2D2E-F07E6DC8BB81}"/>
              </a:ext>
            </a:extLst>
          </p:cNvPr>
          <p:cNvSpPr>
            <a:spLocks noGrp="1"/>
          </p:cNvSpPr>
          <p:nvPr>
            <p:ph type="title" hasCustomPrompt="1"/>
          </p:nvPr>
        </p:nvSpPr>
        <p:spPr>
          <a:xfrm>
            <a:off x="670277" y="2508663"/>
            <a:ext cx="3597027" cy="1840674"/>
          </a:xfrm>
        </p:spPr>
        <p:txBody>
          <a:bodyPr anchor="ctr">
            <a:normAutofit/>
          </a:bodyPr>
          <a:lstStyle>
            <a:lvl1pPr>
              <a:lnSpc>
                <a:spcPct val="110000"/>
              </a:lnSpc>
              <a:defRPr sz="4000" b="0" i="0">
                <a:solidFill>
                  <a:schemeClr val="bg1"/>
                </a:solidFill>
                <a:latin typeface="Arial Rounded MT Bold" panose="020F0704030504030204" pitchFamily="34" charset="0"/>
              </a:defRPr>
            </a:lvl1pPr>
          </a:lstStyle>
          <a:p>
            <a:r>
              <a:rPr lang="en-US"/>
              <a:t>Click to edit divider slide</a:t>
            </a:r>
          </a:p>
        </p:txBody>
      </p:sp>
    </p:spTree>
    <p:extLst>
      <p:ext uri="{BB962C8B-B14F-4D97-AF65-F5344CB8AC3E}">
        <p14:creationId xmlns:p14="http://schemas.microsoft.com/office/powerpoint/2010/main" val="21344717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bg1"/>
        </a:solidFill>
        <a:effectLst/>
      </p:bgPr>
    </p:bg>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EA12E6F2-B165-6946-A8AC-D027355D7FBF}"/>
              </a:ext>
            </a:extLst>
          </p:cNvPr>
          <p:cNvSpPr>
            <a:spLocks noGrp="1"/>
          </p:cNvSpPr>
          <p:nvPr>
            <p:ph type="pic" sz="quarter" idx="13"/>
          </p:nvPr>
        </p:nvSpPr>
        <p:spPr>
          <a:xfrm>
            <a:off x="4833938" y="0"/>
            <a:ext cx="7358062" cy="6858000"/>
          </a:xfrm>
          <a:solidFill>
            <a:schemeClr val="bg1"/>
          </a:solidFill>
        </p:spPr>
        <p:txBody>
          <a:bodyPr/>
          <a:lstStyle/>
          <a:p>
            <a:endParaRPr lang="en-US"/>
          </a:p>
        </p:txBody>
      </p:sp>
      <p:sp>
        <p:nvSpPr>
          <p:cNvPr id="8" name="Rectangle 7">
            <a:extLst>
              <a:ext uri="{FF2B5EF4-FFF2-40B4-BE49-F238E27FC236}">
                <a16:creationId xmlns:a16="http://schemas.microsoft.com/office/drawing/2014/main" id="{DFCD066E-C726-F549-879E-4C41A31BD022}"/>
              </a:ext>
            </a:extLst>
          </p:cNvPr>
          <p:cNvSpPr/>
          <p:nvPr userDrawn="1"/>
        </p:nvSpPr>
        <p:spPr>
          <a:xfrm>
            <a:off x="0" y="0"/>
            <a:ext cx="4833937"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B536228E-6EF1-5647-B3ED-81DEE5CDA93D}"/>
              </a:ext>
            </a:extLst>
          </p:cNvPr>
          <p:cNvSpPr>
            <a:spLocks noGrp="1"/>
          </p:cNvSpPr>
          <p:nvPr>
            <p:ph type="sldNum" sz="quarter" idx="12"/>
          </p:nvPr>
        </p:nvSpPr>
        <p:spPr/>
        <p:txBody>
          <a:bodyPr/>
          <a:lstStyle/>
          <a:p>
            <a:fld id="{F98CC799-D9FC-FE4C-A0AA-0C37FA608A8C}" type="slidenum">
              <a:rPr lang="en-US" smtClean="0"/>
              <a:t>‹#›</a:t>
            </a:fld>
            <a:endParaRPr lang="en-US"/>
          </a:p>
        </p:txBody>
      </p:sp>
      <p:sp>
        <p:nvSpPr>
          <p:cNvPr id="10" name="Title 1">
            <a:extLst>
              <a:ext uri="{FF2B5EF4-FFF2-40B4-BE49-F238E27FC236}">
                <a16:creationId xmlns:a16="http://schemas.microsoft.com/office/drawing/2014/main" id="{A693958C-DBC8-F745-B92D-CA9B8D1ECCC8}"/>
              </a:ext>
            </a:extLst>
          </p:cNvPr>
          <p:cNvSpPr>
            <a:spLocks noGrp="1"/>
          </p:cNvSpPr>
          <p:nvPr>
            <p:ph type="title" hasCustomPrompt="1"/>
          </p:nvPr>
        </p:nvSpPr>
        <p:spPr>
          <a:xfrm>
            <a:off x="581787" y="1496292"/>
            <a:ext cx="3597027" cy="1840674"/>
          </a:xfrm>
        </p:spPr>
        <p:txBody>
          <a:bodyPr anchor="b">
            <a:normAutofit/>
          </a:bodyPr>
          <a:lstStyle>
            <a:lvl1pPr>
              <a:lnSpc>
                <a:spcPct val="110000"/>
              </a:lnSpc>
              <a:defRPr sz="4000">
                <a:solidFill>
                  <a:schemeClr val="bg1"/>
                </a:solidFill>
                <a:latin typeface="Arial Rounded MT Bold" panose="020F0704030504030204" pitchFamily="34" charset="0"/>
              </a:defRPr>
            </a:lvl1pPr>
          </a:lstStyle>
          <a:p>
            <a:r>
              <a:rPr lang="en-US"/>
              <a:t>Click to edit divider slide</a:t>
            </a:r>
          </a:p>
        </p:txBody>
      </p:sp>
      <p:sp>
        <p:nvSpPr>
          <p:cNvPr id="11" name="Text Placeholder 2">
            <a:extLst>
              <a:ext uri="{FF2B5EF4-FFF2-40B4-BE49-F238E27FC236}">
                <a16:creationId xmlns:a16="http://schemas.microsoft.com/office/drawing/2014/main" id="{59DA50C7-9929-CC44-932D-AE7469B59C2B}"/>
              </a:ext>
            </a:extLst>
          </p:cNvPr>
          <p:cNvSpPr>
            <a:spLocks noGrp="1"/>
          </p:cNvSpPr>
          <p:nvPr>
            <p:ph type="body" idx="1"/>
          </p:nvPr>
        </p:nvSpPr>
        <p:spPr>
          <a:xfrm>
            <a:off x="581787" y="3429000"/>
            <a:ext cx="3597027" cy="1621332"/>
          </a:xfrm>
        </p:spPr>
        <p:txBody>
          <a:bodyPr/>
          <a:lstStyle>
            <a:lvl1pPr marL="0" indent="0">
              <a:lnSpc>
                <a:spcPct val="110000"/>
              </a:lnSpc>
              <a:buNone/>
              <a:defRPr sz="24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2" name="Picture 1" descr="A logo for children's healthcare of atlanta&#10;&#10;Description automatically generated">
            <a:extLst>
              <a:ext uri="{FF2B5EF4-FFF2-40B4-BE49-F238E27FC236}">
                <a16:creationId xmlns:a16="http://schemas.microsoft.com/office/drawing/2014/main" id="{850C1E85-5F8E-8FA6-8142-091F51B39F24}"/>
              </a:ext>
            </a:extLst>
          </p:cNvPr>
          <p:cNvPicPr>
            <a:picLocks noChangeAspect="1"/>
          </p:cNvPicPr>
          <p:nvPr userDrawn="1"/>
        </p:nvPicPr>
        <p:blipFill rotWithShape="1">
          <a:blip r:embed="rId2"/>
          <a:srcRect l="23367" t="2342" r="28684" b="37812"/>
          <a:stretch/>
        </p:blipFill>
        <p:spPr>
          <a:xfrm>
            <a:off x="670277" y="428064"/>
            <a:ext cx="916451" cy="914400"/>
          </a:xfrm>
          <a:prstGeom prst="rect">
            <a:avLst/>
          </a:prstGeom>
        </p:spPr>
      </p:pic>
    </p:spTree>
    <p:extLst>
      <p:ext uri="{BB962C8B-B14F-4D97-AF65-F5344CB8AC3E}">
        <p14:creationId xmlns:p14="http://schemas.microsoft.com/office/powerpoint/2010/main" val="24783004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Blank">
    <p:bg>
      <p:bgPr>
        <a:solidFill>
          <a:schemeClr val="bg1"/>
        </a:solidFill>
        <a:effectLst/>
      </p:bgPr>
    </p:bg>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EA12E6F2-B165-6946-A8AC-D027355D7FBF}"/>
              </a:ext>
            </a:extLst>
          </p:cNvPr>
          <p:cNvSpPr>
            <a:spLocks noGrp="1"/>
          </p:cNvSpPr>
          <p:nvPr>
            <p:ph type="pic" sz="quarter" idx="13"/>
          </p:nvPr>
        </p:nvSpPr>
        <p:spPr>
          <a:xfrm>
            <a:off x="4833938" y="0"/>
            <a:ext cx="7358062" cy="6858000"/>
          </a:xfrm>
          <a:solidFill>
            <a:schemeClr val="bg1"/>
          </a:solidFill>
        </p:spPr>
        <p:txBody>
          <a:bodyPr/>
          <a:lstStyle/>
          <a:p>
            <a:endParaRPr lang="en-US"/>
          </a:p>
        </p:txBody>
      </p:sp>
      <p:sp>
        <p:nvSpPr>
          <p:cNvPr id="8" name="Rectangle 7">
            <a:extLst>
              <a:ext uri="{FF2B5EF4-FFF2-40B4-BE49-F238E27FC236}">
                <a16:creationId xmlns:a16="http://schemas.microsoft.com/office/drawing/2014/main" id="{DFCD066E-C726-F549-879E-4C41A31BD022}"/>
              </a:ext>
            </a:extLst>
          </p:cNvPr>
          <p:cNvSpPr/>
          <p:nvPr userDrawn="1"/>
        </p:nvSpPr>
        <p:spPr>
          <a:xfrm>
            <a:off x="0" y="0"/>
            <a:ext cx="4833937"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B536228E-6EF1-5647-B3ED-81DEE5CDA93D}"/>
              </a:ext>
            </a:extLst>
          </p:cNvPr>
          <p:cNvSpPr>
            <a:spLocks noGrp="1"/>
          </p:cNvSpPr>
          <p:nvPr>
            <p:ph type="sldNum" sz="quarter" idx="12"/>
          </p:nvPr>
        </p:nvSpPr>
        <p:spPr/>
        <p:txBody>
          <a:bodyPr/>
          <a:lstStyle/>
          <a:p>
            <a:fld id="{F98CC799-D9FC-FE4C-A0AA-0C37FA608A8C}" type="slidenum">
              <a:rPr lang="en-US" smtClean="0"/>
              <a:t>‹#›</a:t>
            </a:fld>
            <a:endParaRPr lang="en-US"/>
          </a:p>
        </p:txBody>
      </p:sp>
      <p:pic>
        <p:nvPicPr>
          <p:cNvPr id="2" name="Picture 1" descr="A logo for children's healthcare of atlanta&#10;&#10;Description automatically generated">
            <a:extLst>
              <a:ext uri="{FF2B5EF4-FFF2-40B4-BE49-F238E27FC236}">
                <a16:creationId xmlns:a16="http://schemas.microsoft.com/office/drawing/2014/main" id="{850C1E85-5F8E-8FA6-8142-091F51B39F24}"/>
              </a:ext>
            </a:extLst>
          </p:cNvPr>
          <p:cNvPicPr>
            <a:picLocks noChangeAspect="1"/>
          </p:cNvPicPr>
          <p:nvPr userDrawn="1"/>
        </p:nvPicPr>
        <p:blipFill rotWithShape="1">
          <a:blip r:embed="rId2"/>
          <a:srcRect l="23367" t="2342" r="28684" b="37812"/>
          <a:stretch/>
        </p:blipFill>
        <p:spPr>
          <a:xfrm>
            <a:off x="670277" y="428064"/>
            <a:ext cx="916451" cy="914400"/>
          </a:xfrm>
          <a:prstGeom prst="rect">
            <a:avLst/>
          </a:prstGeom>
        </p:spPr>
      </p:pic>
      <p:sp>
        <p:nvSpPr>
          <p:cNvPr id="3" name="Title 1">
            <a:extLst>
              <a:ext uri="{FF2B5EF4-FFF2-40B4-BE49-F238E27FC236}">
                <a16:creationId xmlns:a16="http://schemas.microsoft.com/office/drawing/2014/main" id="{EF652D26-92FB-734B-B102-D06EFA192446}"/>
              </a:ext>
            </a:extLst>
          </p:cNvPr>
          <p:cNvSpPr>
            <a:spLocks noGrp="1"/>
          </p:cNvSpPr>
          <p:nvPr>
            <p:ph type="title" hasCustomPrompt="1"/>
          </p:nvPr>
        </p:nvSpPr>
        <p:spPr>
          <a:xfrm>
            <a:off x="670277" y="2508663"/>
            <a:ext cx="3597027" cy="1840674"/>
          </a:xfrm>
        </p:spPr>
        <p:txBody>
          <a:bodyPr anchor="ctr">
            <a:normAutofit/>
          </a:bodyPr>
          <a:lstStyle>
            <a:lvl1pPr>
              <a:lnSpc>
                <a:spcPct val="110000"/>
              </a:lnSpc>
              <a:defRPr sz="4000" b="0" i="0">
                <a:solidFill>
                  <a:schemeClr val="bg1"/>
                </a:solidFill>
                <a:latin typeface="Arial Rounded MT Bold" panose="020F0704030504030204" pitchFamily="34" charset="0"/>
              </a:defRPr>
            </a:lvl1pPr>
          </a:lstStyle>
          <a:p>
            <a:r>
              <a:rPr lang="en-US"/>
              <a:t>Click to edit divider slide</a:t>
            </a:r>
          </a:p>
        </p:txBody>
      </p:sp>
    </p:spTree>
    <p:extLst>
      <p:ext uri="{BB962C8B-B14F-4D97-AF65-F5344CB8AC3E}">
        <p14:creationId xmlns:p14="http://schemas.microsoft.com/office/powerpoint/2010/main" val="1002020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Blank">
    <p:bg>
      <p:bgPr>
        <a:solidFill>
          <a:schemeClr val="bg1"/>
        </a:solidFill>
        <a:effectLst/>
      </p:bgPr>
    </p:bg>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EA12E6F2-B165-6946-A8AC-D027355D7FBF}"/>
              </a:ext>
            </a:extLst>
          </p:cNvPr>
          <p:cNvSpPr>
            <a:spLocks noGrp="1"/>
          </p:cNvSpPr>
          <p:nvPr>
            <p:ph type="pic" sz="quarter" idx="13"/>
          </p:nvPr>
        </p:nvSpPr>
        <p:spPr>
          <a:xfrm>
            <a:off x="4833938" y="0"/>
            <a:ext cx="7358062" cy="6858000"/>
          </a:xfrm>
          <a:solidFill>
            <a:schemeClr val="bg1"/>
          </a:solidFill>
        </p:spPr>
        <p:txBody>
          <a:bodyPr/>
          <a:lstStyle/>
          <a:p>
            <a:endParaRPr lang="en-US"/>
          </a:p>
        </p:txBody>
      </p:sp>
      <p:sp>
        <p:nvSpPr>
          <p:cNvPr id="8" name="Rectangle 7">
            <a:extLst>
              <a:ext uri="{FF2B5EF4-FFF2-40B4-BE49-F238E27FC236}">
                <a16:creationId xmlns:a16="http://schemas.microsoft.com/office/drawing/2014/main" id="{DFCD066E-C726-F549-879E-4C41A31BD022}"/>
              </a:ext>
            </a:extLst>
          </p:cNvPr>
          <p:cNvSpPr/>
          <p:nvPr userDrawn="1"/>
        </p:nvSpPr>
        <p:spPr>
          <a:xfrm>
            <a:off x="0" y="0"/>
            <a:ext cx="4833937" cy="6858000"/>
          </a:xfrm>
          <a:prstGeom prst="rect">
            <a:avLst/>
          </a:prstGeom>
          <a:solidFill>
            <a:srgbClr val="7AC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B536228E-6EF1-5647-B3ED-81DEE5CDA93D}"/>
              </a:ext>
            </a:extLst>
          </p:cNvPr>
          <p:cNvSpPr>
            <a:spLocks noGrp="1"/>
          </p:cNvSpPr>
          <p:nvPr>
            <p:ph type="sldNum" sz="quarter" idx="12"/>
          </p:nvPr>
        </p:nvSpPr>
        <p:spPr/>
        <p:txBody>
          <a:bodyPr/>
          <a:lstStyle/>
          <a:p>
            <a:fld id="{F98CC799-D9FC-FE4C-A0AA-0C37FA608A8C}" type="slidenum">
              <a:rPr lang="en-US" smtClean="0"/>
              <a:t>‹#›</a:t>
            </a:fld>
            <a:endParaRPr lang="en-US"/>
          </a:p>
        </p:txBody>
      </p:sp>
      <p:sp>
        <p:nvSpPr>
          <p:cNvPr id="10" name="Title 1">
            <a:extLst>
              <a:ext uri="{FF2B5EF4-FFF2-40B4-BE49-F238E27FC236}">
                <a16:creationId xmlns:a16="http://schemas.microsoft.com/office/drawing/2014/main" id="{A693958C-DBC8-F745-B92D-CA9B8D1ECCC8}"/>
              </a:ext>
            </a:extLst>
          </p:cNvPr>
          <p:cNvSpPr>
            <a:spLocks noGrp="1"/>
          </p:cNvSpPr>
          <p:nvPr>
            <p:ph type="title" hasCustomPrompt="1"/>
          </p:nvPr>
        </p:nvSpPr>
        <p:spPr>
          <a:xfrm>
            <a:off x="581787" y="1496292"/>
            <a:ext cx="3597027" cy="1840674"/>
          </a:xfrm>
        </p:spPr>
        <p:txBody>
          <a:bodyPr anchor="b">
            <a:normAutofit/>
          </a:bodyPr>
          <a:lstStyle>
            <a:lvl1pPr>
              <a:lnSpc>
                <a:spcPct val="110000"/>
              </a:lnSpc>
              <a:defRPr sz="4000">
                <a:solidFill>
                  <a:schemeClr val="bg1"/>
                </a:solidFill>
                <a:latin typeface="Arial Rounded MT Bold" panose="020F0704030504030204" pitchFamily="34" charset="0"/>
              </a:defRPr>
            </a:lvl1pPr>
          </a:lstStyle>
          <a:p>
            <a:r>
              <a:rPr lang="en-US"/>
              <a:t>Click to edit divider slide</a:t>
            </a:r>
          </a:p>
        </p:txBody>
      </p:sp>
      <p:sp>
        <p:nvSpPr>
          <p:cNvPr id="11" name="Text Placeholder 2">
            <a:extLst>
              <a:ext uri="{FF2B5EF4-FFF2-40B4-BE49-F238E27FC236}">
                <a16:creationId xmlns:a16="http://schemas.microsoft.com/office/drawing/2014/main" id="{59DA50C7-9929-CC44-932D-AE7469B59C2B}"/>
              </a:ext>
            </a:extLst>
          </p:cNvPr>
          <p:cNvSpPr>
            <a:spLocks noGrp="1"/>
          </p:cNvSpPr>
          <p:nvPr>
            <p:ph type="body" idx="1"/>
          </p:nvPr>
        </p:nvSpPr>
        <p:spPr>
          <a:xfrm>
            <a:off x="581787" y="3429000"/>
            <a:ext cx="3597027" cy="1621332"/>
          </a:xfrm>
        </p:spPr>
        <p:txBody>
          <a:bodyPr/>
          <a:lstStyle>
            <a:lvl1pPr marL="0" indent="0">
              <a:lnSpc>
                <a:spcPct val="110000"/>
              </a:lnSpc>
              <a:buNone/>
              <a:defRPr sz="24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2" name="Picture 1" descr="A logo for children's healthcare of atlanta&#10;&#10;Description automatically generated">
            <a:extLst>
              <a:ext uri="{FF2B5EF4-FFF2-40B4-BE49-F238E27FC236}">
                <a16:creationId xmlns:a16="http://schemas.microsoft.com/office/drawing/2014/main" id="{F1807694-BE90-2FAA-5CB5-6FBF1B6B9D1F}"/>
              </a:ext>
            </a:extLst>
          </p:cNvPr>
          <p:cNvPicPr>
            <a:picLocks noChangeAspect="1"/>
          </p:cNvPicPr>
          <p:nvPr userDrawn="1"/>
        </p:nvPicPr>
        <p:blipFill rotWithShape="1">
          <a:blip r:embed="rId2"/>
          <a:srcRect l="23367" t="2342" r="28684" b="37812"/>
          <a:stretch/>
        </p:blipFill>
        <p:spPr>
          <a:xfrm>
            <a:off x="670277" y="428064"/>
            <a:ext cx="916451" cy="914400"/>
          </a:xfrm>
          <a:prstGeom prst="rect">
            <a:avLst/>
          </a:prstGeom>
        </p:spPr>
      </p:pic>
    </p:spTree>
    <p:extLst>
      <p:ext uri="{BB962C8B-B14F-4D97-AF65-F5344CB8AC3E}">
        <p14:creationId xmlns:p14="http://schemas.microsoft.com/office/powerpoint/2010/main" val="39045493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2_Blank">
    <p:bg>
      <p:bgPr>
        <a:solidFill>
          <a:schemeClr val="bg1"/>
        </a:solidFill>
        <a:effectLst/>
      </p:bgPr>
    </p:bg>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EA12E6F2-B165-6946-A8AC-D027355D7FBF}"/>
              </a:ext>
            </a:extLst>
          </p:cNvPr>
          <p:cNvSpPr>
            <a:spLocks noGrp="1"/>
          </p:cNvSpPr>
          <p:nvPr>
            <p:ph type="pic" sz="quarter" idx="13"/>
          </p:nvPr>
        </p:nvSpPr>
        <p:spPr>
          <a:xfrm>
            <a:off x="4833938" y="0"/>
            <a:ext cx="7358062" cy="6858000"/>
          </a:xfrm>
          <a:solidFill>
            <a:schemeClr val="bg1"/>
          </a:solidFill>
        </p:spPr>
        <p:txBody>
          <a:bodyPr/>
          <a:lstStyle/>
          <a:p>
            <a:endParaRPr lang="en-US"/>
          </a:p>
        </p:txBody>
      </p:sp>
      <p:sp>
        <p:nvSpPr>
          <p:cNvPr id="8" name="Rectangle 7">
            <a:extLst>
              <a:ext uri="{FF2B5EF4-FFF2-40B4-BE49-F238E27FC236}">
                <a16:creationId xmlns:a16="http://schemas.microsoft.com/office/drawing/2014/main" id="{DFCD066E-C726-F549-879E-4C41A31BD022}"/>
              </a:ext>
            </a:extLst>
          </p:cNvPr>
          <p:cNvSpPr/>
          <p:nvPr userDrawn="1"/>
        </p:nvSpPr>
        <p:spPr>
          <a:xfrm>
            <a:off x="0" y="0"/>
            <a:ext cx="4833937" cy="6858000"/>
          </a:xfrm>
          <a:prstGeom prst="rect">
            <a:avLst/>
          </a:prstGeom>
          <a:solidFill>
            <a:srgbClr val="7AC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B536228E-6EF1-5647-B3ED-81DEE5CDA93D}"/>
              </a:ext>
            </a:extLst>
          </p:cNvPr>
          <p:cNvSpPr>
            <a:spLocks noGrp="1"/>
          </p:cNvSpPr>
          <p:nvPr>
            <p:ph type="sldNum" sz="quarter" idx="12"/>
          </p:nvPr>
        </p:nvSpPr>
        <p:spPr/>
        <p:txBody>
          <a:bodyPr/>
          <a:lstStyle/>
          <a:p>
            <a:fld id="{F98CC799-D9FC-FE4C-A0AA-0C37FA608A8C}" type="slidenum">
              <a:rPr lang="en-US" smtClean="0"/>
              <a:t>‹#›</a:t>
            </a:fld>
            <a:endParaRPr lang="en-US"/>
          </a:p>
        </p:txBody>
      </p:sp>
      <p:pic>
        <p:nvPicPr>
          <p:cNvPr id="2" name="Picture 1" descr="A logo for children's healthcare of atlanta&#10;&#10;Description automatically generated">
            <a:extLst>
              <a:ext uri="{FF2B5EF4-FFF2-40B4-BE49-F238E27FC236}">
                <a16:creationId xmlns:a16="http://schemas.microsoft.com/office/drawing/2014/main" id="{F1807694-BE90-2FAA-5CB5-6FBF1B6B9D1F}"/>
              </a:ext>
            </a:extLst>
          </p:cNvPr>
          <p:cNvPicPr>
            <a:picLocks noChangeAspect="1"/>
          </p:cNvPicPr>
          <p:nvPr userDrawn="1"/>
        </p:nvPicPr>
        <p:blipFill rotWithShape="1">
          <a:blip r:embed="rId2"/>
          <a:srcRect l="23367" t="2342" r="28684" b="37812"/>
          <a:stretch/>
        </p:blipFill>
        <p:spPr>
          <a:xfrm>
            <a:off x="670277" y="428064"/>
            <a:ext cx="916451" cy="914400"/>
          </a:xfrm>
          <a:prstGeom prst="rect">
            <a:avLst/>
          </a:prstGeom>
        </p:spPr>
      </p:pic>
      <p:sp>
        <p:nvSpPr>
          <p:cNvPr id="3" name="Title 1">
            <a:extLst>
              <a:ext uri="{FF2B5EF4-FFF2-40B4-BE49-F238E27FC236}">
                <a16:creationId xmlns:a16="http://schemas.microsoft.com/office/drawing/2014/main" id="{474927AC-8C4D-86D7-25E1-B9ED2560749C}"/>
              </a:ext>
            </a:extLst>
          </p:cNvPr>
          <p:cNvSpPr>
            <a:spLocks noGrp="1"/>
          </p:cNvSpPr>
          <p:nvPr>
            <p:ph type="title" hasCustomPrompt="1"/>
          </p:nvPr>
        </p:nvSpPr>
        <p:spPr>
          <a:xfrm>
            <a:off x="670277" y="2508663"/>
            <a:ext cx="3597027" cy="1840674"/>
          </a:xfrm>
        </p:spPr>
        <p:txBody>
          <a:bodyPr anchor="ctr">
            <a:normAutofit/>
          </a:bodyPr>
          <a:lstStyle>
            <a:lvl1pPr>
              <a:lnSpc>
                <a:spcPct val="110000"/>
              </a:lnSpc>
              <a:defRPr sz="4000" b="0" i="0">
                <a:solidFill>
                  <a:schemeClr val="bg1"/>
                </a:solidFill>
                <a:latin typeface="Arial Rounded MT Bold" panose="020F0704030504030204" pitchFamily="34" charset="0"/>
              </a:defRPr>
            </a:lvl1pPr>
          </a:lstStyle>
          <a:p>
            <a:r>
              <a:rPr lang="en-US"/>
              <a:t>Click to edit divider slide</a:t>
            </a:r>
          </a:p>
        </p:txBody>
      </p:sp>
    </p:spTree>
    <p:extLst>
      <p:ext uri="{BB962C8B-B14F-4D97-AF65-F5344CB8AC3E}">
        <p14:creationId xmlns:p14="http://schemas.microsoft.com/office/powerpoint/2010/main" val="2307885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28C0207-36E6-0847-B1D0-574A537AB16F}"/>
              </a:ext>
            </a:extLst>
          </p:cNvPr>
          <p:cNvSpPr>
            <a:spLocks noGrp="1"/>
          </p:cNvSpPr>
          <p:nvPr>
            <p:ph type="pic" sz="quarter" idx="10"/>
          </p:nvPr>
        </p:nvSpPr>
        <p:spPr>
          <a:xfrm>
            <a:off x="0" y="0"/>
            <a:ext cx="12192000" cy="6858000"/>
          </a:xfrm>
        </p:spPr>
        <p:txBody>
          <a:bodyPr/>
          <a:lstStyle/>
          <a:p>
            <a:endParaRPr lang="en-US"/>
          </a:p>
        </p:txBody>
      </p:sp>
      <p:sp>
        <p:nvSpPr>
          <p:cNvPr id="2" name="Title 1">
            <a:extLst>
              <a:ext uri="{FF2B5EF4-FFF2-40B4-BE49-F238E27FC236}">
                <a16:creationId xmlns:a16="http://schemas.microsoft.com/office/drawing/2014/main" id="{19465890-29A7-6145-AFE8-0A8F03F1C51A}"/>
              </a:ext>
            </a:extLst>
          </p:cNvPr>
          <p:cNvSpPr>
            <a:spLocks noGrp="1"/>
          </p:cNvSpPr>
          <p:nvPr>
            <p:ph type="ctrTitle" hasCustomPrompt="1"/>
          </p:nvPr>
        </p:nvSpPr>
        <p:spPr>
          <a:xfrm>
            <a:off x="6927273" y="1898073"/>
            <a:ext cx="3803072" cy="2916382"/>
          </a:xfrm>
        </p:spPr>
        <p:txBody>
          <a:bodyPr anchor="ctr">
            <a:normAutofit/>
          </a:bodyPr>
          <a:lstStyle>
            <a:lvl1pPr algn="l">
              <a:lnSpc>
                <a:spcPct val="110000"/>
              </a:lnSpc>
              <a:defRPr sz="3200">
                <a:solidFill>
                  <a:schemeClr val="tx1"/>
                </a:solidFill>
                <a:latin typeface="Arial Rounded MT Bold" panose="020F0704030504030204" pitchFamily="34" charset="0"/>
              </a:defRPr>
            </a:lvl1pPr>
          </a:lstStyle>
          <a:p>
            <a:r>
              <a:rPr lang="en-US"/>
              <a:t>Click to edit divider slide</a:t>
            </a:r>
            <a:br>
              <a:rPr lang="en-US"/>
            </a:br>
            <a:r>
              <a:rPr lang="en-US"/>
              <a:t>or quotation slide</a:t>
            </a:r>
          </a:p>
        </p:txBody>
      </p:sp>
      <p:sp>
        <p:nvSpPr>
          <p:cNvPr id="4" name="Slide Number Placeholder 8">
            <a:extLst>
              <a:ext uri="{FF2B5EF4-FFF2-40B4-BE49-F238E27FC236}">
                <a16:creationId xmlns:a16="http://schemas.microsoft.com/office/drawing/2014/main" id="{C77CAAB4-5238-E241-9B7A-31502304FD8F}"/>
              </a:ext>
            </a:extLst>
          </p:cNvPr>
          <p:cNvSpPr>
            <a:spLocks noGrp="1"/>
          </p:cNvSpPr>
          <p:nvPr>
            <p:ph type="sldNum" sz="quarter" idx="12"/>
          </p:nvPr>
        </p:nvSpPr>
        <p:spPr>
          <a:xfrm>
            <a:off x="9260840" y="6318250"/>
            <a:ext cx="2743200" cy="365125"/>
          </a:xfrm>
        </p:spPr>
        <p:txBody>
          <a:bodyPr/>
          <a:lstStyle/>
          <a:p>
            <a:fld id="{F98CC799-D9FC-FE4C-A0AA-0C37FA608A8C}" type="slidenum">
              <a:rPr lang="en-US" smtClean="0"/>
              <a:t>‹#›</a:t>
            </a:fld>
            <a:endParaRPr lang="en-US"/>
          </a:p>
        </p:txBody>
      </p:sp>
    </p:spTree>
    <p:extLst>
      <p:ext uri="{BB962C8B-B14F-4D97-AF65-F5344CB8AC3E}">
        <p14:creationId xmlns:p14="http://schemas.microsoft.com/office/powerpoint/2010/main" val="33969936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Blank">
    <p:bg>
      <p:bgPr>
        <a:solidFill>
          <a:schemeClr val="bg1"/>
        </a:solidFill>
        <a:effectLst/>
      </p:bgPr>
    </p:bg>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EA12E6F2-B165-6946-A8AC-D027355D7FBF}"/>
              </a:ext>
            </a:extLst>
          </p:cNvPr>
          <p:cNvSpPr>
            <a:spLocks noGrp="1"/>
          </p:cNvSpPr>
          <p:nvPr>
            <p:ph type="pic" sz="quarter" idx="13"/>
          </p:nvPr>
        </p:nvSpPr>
        <p:spPr>
          <a:xfrm>
            <a:off x="4833938" y="0"/>
            <a:ext cx="7358062" cy="6858000"/>
          </a:xfrm>
          <a:solidFill>
            <a:schemeClr val="bg1"/>
          </a:solidFill>
        </p:spPr>
        <p:txBody>
          <a:bodyPr/>
          <a:lstStyle/>
          <a:p>
            <a:endParaRPr lang="en-US"/>
          </a:p>
        </p:txBody>
      </p:sp>
      <p:sp>
        <p:nvSpPr>
          <p:cNvPr id="8" name="Rectangle 7">
            <a:extLst>
              <a:ext uri="{FF2B5EF4-FFF2-40B4-BE49-F238E27FC236}">
                <a16:creationId xmlns:a16="http://schemas.microsoft.com/office/drawing/2014/main" id="{DFCD066E-C726-F549-879E-4C41A31BD022}"/>
              </a:ext>
            </a:extLst>
          </p:cNvPr>
          <p:cNvSpPr/>
          <p:nvPr userDrawn="1"/>
        </p:nvSpPr>
        <p:spPr>
          <a:xfrm>
            <a:off x="0" y="0"/>
            <a:ext cx="483393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B536228E-6EF1-5647-B3ED-81DEE5CDA93D}"/>
              </a:ext>
            </a:extLst>
          </p:cNvPr>
          <p:cNvSpPr>
            <a:spLocks noGrp="1"/>
          </p:cNvSpPr>
          <p:nvPr>
            <p:ph type="sldNum" sz="quarter" idx="12"/>
          </p:nvPr>
        </p:nvSpPr>
        <p:spPr/>
        <p:txBody>
          <a:bodyPr/>
          <a:lstStyle/>
          <a:p>
            <a:fld id="{F98CC799-D9FC-FE4C-A0AA-0C37FA608A8C}" type="slidenum">
              <a:rPr lang="en-US" smtClean="0"/>
              <a:t>‹#›</a:t>
            </a:fld>
            <a:endParaRPr lang="en-US"/>
          </a:p>
        </p:txBody>
      </p:sp>
      <p:sp>
        <p:nvSpPr>
          <p:cNvPr id="10" name="Title 1">
            <a:extLst>
              <a:ext uri="{FF2B5EF4-FFF2-40B4-BE49-F238E27FC236}">
                <a16:creationId xmlns:a16="http://schemas.microsoft.com/office/drawing/2014/main" id="{A693958C-DBC8-F745-B92D-CA9B8D1ECCC8}"/>
              </a:ext>
            </a:extLst>
          </p:cNvPr>
          <p:cNvSpPr>
            <a:spLocks noGrp="1"/>
          </p:cNvSpPr>
          <p:nvPr>
            <p:ph type="title" hasCustomPrompt="1"/>
          </p:nvPr>
        </p:nvSpPr>
        <p:spPr>
          <a:xfrm>
            <a:off x="581787" y="1496292"/>
            <a:ext cx="3597027" cy="1840674"/>
          </a:xfrm>
        </p:spPr>
        <p:txBody>
          <a:bodyPr anchor="b">
            <a:normAutofit/>
          </a:bodyPr>
          <a:lstStyle>
            <a:lvl1pPr>
              <a:lnSpc>
                <a:spcPct val="110000"/>
              </a:lnSpc>
              <a:defRPr sz="4000">
                <a:solidFill>
                  <a:schemeClr val="bg1"/>
                </a:solidFill>
                <a:latin typeface="Arial Rounded MT Bold" panose="020F0704030504030204" pitchFamily="34" charset="0"/>
              </a:defRPr>
            </a:lvl1pPr>
          </a:lstStyle>
          <a:p>
            <a:r>
              <a:rPr lang="en-US"/>
              <a:t>Click to edit divider slide</a:t>
            </a:r>
          </a:p>
        </p:txBody>
      </p:sp>
      <p:sp>
        <p:nvSpPr>
          <p:cNvPr id="11" name="Text Placeholder 2">
            <a:extLst>
              <a:ext uri="{FF2B5EF4-FFF2-40B4-BE49-F238E27FC236}">
                <a16:creationId xmlns:a16="http://schemas.microsoft.com/office/drawing/2014/main" id="{59DA50C7-9929-CC44-932D-AE7469B59C2B}"/>
              </a:ext>
            </a:extLst>
          </p:cNvPr>
          <p:cNvSpPr>
            <a:spLocks noGrp="1"/>
          </p:cNvSpPr>
          <p:nvPr>
            <p:ph type="body" idx="1"/>
          </p:nvPr>
        </p:nvSpPr>
        <p:spPr>
          <a:xfrm>
            <a:off x="581787" y="3429000"/>
            <a:ext cx="3597027" cy="1621332"/>
          </a:xfrm>
        </p:spPr>
        <p:txBody>
          <a:bodyPr/>
          <a:lstStyle>
            <a:lvl1pPr marL="0" indent="0">
              <a:lnSpc>
                <a:spcPct val="110000"/>
              </a:lnSpc>
              <a:buNone/>
              <a:defRPr sz="24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2" name="Picture 1" descr="A logo for children's healthcare of atlanta&#10;&#10;Description automatically generated">
            <a:extLst>
              <a:ext uri="{FF2B5EF4-FFF2-40B4-BE49-F238E27FC236}">
                <a16:creationId xmlns:a16="http://schemas.microsoft.com/office/drawing/2014/main" id="{65A6F627-E01A-C066-4341-0CEEFA0B9A32}"/>
              </a:ext>
            </a:extLst>
          </p:cNvPr>
          <p:cNvPicPr>
            <a:picLocks noChangeAspect="1"/>
          </p:cNvPicPr>
          <p:nvPr userDrawn="1"/>
        </p:nvPicPr>
        <p:blipFill rotWithShape="1">
          <a:blip r:embed="rId2"/>
          <a:srcRect l="23367" t="2342" r="28684" b="37812"/>
          <a:stretch/>
        </p:blipFill>
        <p:spPr>
          <a:xfrm>
            <a:off x="670277" y="428064"/>
            <a:ext cx="916451" cy="914400"/>
          </a:xfrm>
          <a:prstGeom prst="rect">
            <a:avLst/>
          </a:prstGeom>
        </p:spPr>
      </p:pic>
    </p:spTree>
    <p:extLst>
      <p:ext uri="{BB962C8B-B14F-4D97-AF65-F5344CB8AC3E}">
        <p14:creationId xmlns:p14="http://schemas.microsoft.com/office/powerpoint/2010/main" val="41291346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Blank">
    <p:bg>
      <p:bgPr>
        <a:solidFill>
          <a:schemeClr val="bg1"/>
        </a:solidFill>
        <a:effectLst/>
      </p:bgPr>
    </p:bg>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EA12E6F2-B165-6946-A8AC-D027355D7FBF}"/>
              </a:ext>
            </a:extLst>
          </p:cNvPr>
          <p:cNvSpPr>
            <a:spLocks noGrp="1"/>
          </p:cNvSpPr>
          <p:nvPr>
            <p:ph type="pic" sz="quarter" idx="13"/>
          </p:nvPr>
        </p:nvSpPr>
        <p:spPr>
          <a:xfrm>
            <a:off x="4833938" y="0"/>
            <a:ext cx="7358062" cy="6858000"/>
          </a:xfrm>
          <a:solidFill>
            <a:schemeClr val="bg1"/>
          </a:solidFill>
        </p:spPr>
        <p:txBody>
          <a:bodyPr/>
          <a:lstStyle/>
          <a:p>
            <a:endParaRPr lang="en-US"/>
          </a:p>
        </p:txBody>
      </p:sp>
      <p:sp>
        <p:nvSpPr>
          <p:cNvPr id="8" name="Rectangle 7">
            <a:extLst>
              <a:ext uri="{FF2B5EF4-FFF2-40B4-BE49-F238E27FC236}">
                <a16:creationId xmlns:a16="http://schemas.microsoft.com/office/drawing/2014/main" id="{DFCD066E-C726-F549-879E-4C41A31BD022}"/>
              </a:ext>
            </a:extLst>
          </p:cNvPr>
          <p:cNvSpPr/>
          <p:nvPr userDrawn="1"/>
        </p:nvSpPr>
        <p:spPr>
          <a:xfrm>
            <a:off x="0" y="0"/>
            <a:ext cx="483393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B536228E-6EF1-5647-B3ED-81DEE5CDA93D}"/>
              </a:ext>
            </a:extLst>
          </p:cNvPr>
          <p:cNvSpPr>
            <a:spLocks noGrp="1"/>
          </p:cNvSpPr>
          <p:nvPr>
            <p:ph type="sldNum" sz="quarter" idx="12"/>
          </p:nvPr>
        </p:nvSpPr>
        <p:spPr/>
        <p:txBody>
          <a:bodyPr/>
          <a:lstStyle/>
          <a:p>
            <a:fld id="{F98CC799-D9FC-FE4C-A0AA-0C37FA608A8C}" type="slidenum">
              <a:rPr lang="en-US" smtClean="0"/>
              <a:t>‹#›</a:t>
            </a:fld>
            <a:endParaRPr lang="en-US"/>
          </a:p>
        </p:txBody>
      </p:sp>
      <p:pic>
        <p:nvPicPr>
          <p:cNvPr id="2" name="Picture 1" descr="A logo for children's healthcare of atlanta&#10;&#10;Description automatically generated">
            <a:extLst>
              <a:ext uri="{FF2B5EF4-FFF2-40B4-BE49-F238E27FC236}">
                <a16:creationId xmlns:a16="http://schemas.microsoft.com/office/drawing/2014/main" id="{65A6F627-E01A-C066-4341-0CEEFA0B9A32}"/>
              </a:ext>
            </a:extLst>
          </p:cNvPr>
          <p:cNvPicPr>
            <a:picLocks noChangeAspect="1"/>
          </p:cNvPicPr>
          <p:nvPr userDrawn="1"/>
        </p:nvPicPr>
        <p:blipFill rotWithShape="1">
          <a:blip r:embed="rId2"/>
          <a:srcRect l="23367" t="2342" r="28684" b="37812"/>
          <a:stretch/>
        </p:blipFill>
        <p:spPr>
          <a:xfrm>
            <a:off x="670277" y="428064"/>
            <a:ext cx="916451" cy="914400"/>
          </a:xfrm>
          <a:prstGeom prst="rect">
            <a:avLst/>
          </a:prstGeom>
        </p:spPr>
      </p:pic>
      <p:sp>
        <p:nvSpPr>
          <p:cNvPr id="3" name="Title 1">
            <a:extLst>
              <a:ext uri="{FF2B5EF4-FFF2-40B4-BE49-F238E27FC236}">
                <a16:creationId xmlns:a16="http://schemas.microsoft.com/office/drawing/2014/main" id="{2737F073-89D1-AE52-EC13-0B9D323E91C0}"/>
              </a:ext>
            </a:extLst>
          </p:cNvPr>
          <p:cNvSpPr>
            <a:spLocks noGrp="1"/>
          </p:cNvSpPr>
          <p:nvPr>
            <p:ph type="title" hasCustomPrompt="1"/>
          </p:nvPr>
        </p:nvSpPr>
        <p:spPr>
          <a:xfrm>
            <a:off x="670277" y="2508663"/>
            <a:ext cx="3597027" cy="1840674"/>
          </a:xfrm>
        </p:spPr>
        <p:txBody>
          <a:bodyPr anchor="ctr">
            <a:normAutofit/>
          </a:bodyPr>
          <a:lstStyle>
            <a:lvl1pPr>
              <a:lnSpc>
                <a:spcPct val="110000"/>
              </a:lnSpc>
              <a:defRPr sz="4000" b="0" i="0">
                <a:solidFill>
                  <a:schemeClr val="bg1"/>
                </a:solidFill>
                <a:latin typeface="Arial Rounded MT Bold" panose="020F0704030504030204" pitchFamily="34" charset="0"/>
              </a:defRPr>
            </a:lvl1pPr>
          </a:lstStyle>
          <a:p>
            <a:r>
              <a:rPr lang="en-US"/>
              <a:t>Click to edit divider slide</a:t>
            </a:r>
          </a:p>
        </p:txBody>
      </p:sp>
    </p:spTree>
    <p:extLst>
      <p:ext uri="{BB962C8B-B14F-4D97-AF65-F5344CB8AC3E}">
        <p14:creationId xmlns:p14="http://schemas.microsoft.com/office/powerpoint/2010/main" val="12664566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Blank">
    <p:bg>
      <p:bgPr>
        <a:solidFill>
          <a:schemeClr val="bg1"/>
        </a:solidFill>
        <a:effectLst/>
      </p:bgPr>
    </p:bg>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EA12E6F2-B165-6946-A8AC-D027355D7FBF}"/>
              </a:ext>
            </a:extLst>
          </p:cNvPr>
          <p:cNvSpPr>
            <a:spLocks noGrp="1"/>
          </p:cNvSpPr>
          <p:nvPr>
            <p:ph type="pic" sz="quarter" idx="13"/>
          </p:nvPr>
        </p:nvSpPr>
        <p:spPr>
          <a:xfrm>
            <a:off x="4833938" y="0"/>
            <a:ext cx="7358062" cy="6858000"/>
          </a:xfrm>
          <a:solidFill>
            <a:schemeClr val="bg1"/>
          </a:solidFill>
        </p:spPr>
        <p:txBody>
          <a:bodyPr/>
          <a:lstStyle/>
          <a:p>
            <a:endParaRPr lang="en-US"/>
          </a:p>
        </p:txBody>
      </p:sp>
      <p:sp>
        <p:nvSpPr>
          <p:cNvPr id="8" name="Rectangle 7">
            <a:extLst>
              <a:ext uri="{FF2B5EF4-FFF2-40B4-BE49-F238E27FC236}">
                <a16:creationId xmlns:a16="http://schemas.microsoft.com/office/drawing/2014/main" id="{DFCD066E-C726-F549-879E-4C41A31BD022}"/>
              </a:ext>
            </a:extLst>
          </p:cNvPr>
          <p:cNvSpPr/>
          <p:nvPr userDrawn="1"/>
        </p:nvSpPr>
        <p:spPr>
          <a:xfrm>
            <a:off x="0" y="0"/>
            <a:ext cx="4833937" cy="6858000"/>
          </a:xfrm>
          <a:prstGeom prst="rect">
            <a:avLst/>
          </a:prstGeom>
          <a:solidFill>
            <a:srgbClr val="AD2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B536228E-6EF1-5647-B3ED-81DEE5CDA93D}"/>
              </a:ext>
            </a:extLst>
          </p:cNvPr>
          <p:cNvSpPr>
            <a:spLocks noGrp="1"/>
          </p:cNvSpPr>
          <p:nvPr>
            <p:ph type="sldNum" sz="quarter" idx="12"/>
          </p:nvPr>
        </p:nvSpPr>
        <p:spPr/>
        <p:txBody>
          <a:bodyPr/>
          <a:lstStyle/>
          <a:p>
            <a:fld id="{F98CC799-D9FC-FE4C-A0AA-0C37FA608A8C}" type="slidenum">
              <a:rPr lang="en-US" smtClean="0"/>
              <a:t>‹#›</a:t>
            </a:fld>
            <a:endParaRPr lang="en-US"/>
          </a:p>
        </p:txBody>
      </p:sp>
      <p:sp>
        <p:nvSpPr>
          <p:cNvPr id="10" name="Title 1">
            <a:extLst>
              <a:ext uri="{FF2B5EF4-FFF2-40B4-BE49-F238E27FC236}">
                <a16:creationId xmlns:a16="http://schemas.microsoft.com/office/drawing/2014/main" id="{A693958C-DBC8-F745-B92D-CA9B8D1ECCC8}"/>
              </a:ext>
            </a:extLst>
          </p:cNvPr>
          <p:cNvSpPr>
            <a:spLocks noGrp="1"/>
          </p:cNvSpPr>
          <p:nvPr>
            <p:ph type="title" hasCustomPrompt="1"/>
          </p:nvPr>
        </p:nvSpPr>
        <p:spPr>
          <a:xfrm>
            <a:off x="581787" y="1496292"/>
            <a:ext cx="3597027" cy="1840674"/>
          </a:xfrm>
        </p:spPr>
        <p:txBody>
          <a:bodyPr anchor="b">
            <a:normAutofit/>
          </a:bodyPr>
          <a:lstStyle>
            <a:lvl1pPr>
              <a:lnSpc>
                <a:spcPct val="110000"/>
              </a:lnSpc>
              <a:defRPr sz="4000">
                <a:solidFill>
                  <a:schemeClr val="bg1"/>
                </a:solidFill>
                <a:latin typeface="Arial Rounded MT Bold" panose="020F0704030504030204" pitchFamily="34" charset="0"/>
              </a:defRPr>
            </a:lvl1pPr>
          </a:lstStyle>
          <a:p>
            <a:r>
              <a:rPr lang="en-US"/>
              <a:t>Click to edit divider slide</a:t>
            </a:r>
          </a:p>
        </p:txBody>
      </p:sp>
      <p:sp>
        <p:nvSpPr>
          <p:cNvPr id="11" name="Text Placeholder 2">
            <a:extLst>
              <a:ext uri="{FF2B5EF4-FFF2-40B4-BE49-F238E27FC236}">
                <a16:creationId xmlns:a16="http://schemas.microsoft.com/office/drawing/2014/main" id="{59DA50C7-9929-CC44-932D-AE7469B59C2B}"/>
              </a:ext>
            </a:extLst>
          </p:cNvPr>
          <p:cNvSpPr>
            <a:spLocks noGrp="1"/>
          </p:cNvSpPr>
          <p:nvPr>
            <p:ph type="body" idx="1"/>
          </p:nvPr>
        </p:nvSpPr>
        <p:spPr>
          <a:xfrm>
            <a:off x="581787" y="3429000"/>
            <a:ext cx="3597027" cy="1621332"/>
          </a:xfrm>
        </p:spPr>
        <p:txBody>
          <a:bodyPr/>
          <a:lstStyle>
            <a:lvl1pPr marL="0" indent="0">
              <a:lnSpc>
                <a:spcPct val="110000"/>
              </a:lnSpc>
              <a:buNone/>
              <a:defRPr sz="24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2" name="Picture 1" descr="A logo for children's healthcare of atlanta&#10;&#10;Description automatically generated">
            <a:extLst>
              <a:ext uri="{FF2B5EF4-FFF2-40B4-BE49-F238E27FC236}">
                <a16:creationId xmlns:a16="http://schemas.microsoft.com/office/drawing/2014/main" id="{8590652A-24F5-7413-C46D-F6ED083660A7}"/>
              </a:ext>
            </a:extLst>
          </p:cNvPr>
          <p:cNvPicPr>
            <a:picLocks noChangeAspect="1"/>
          </p:cNvPicPr>
          <p:nvPr userDrawn="1"/>
        </p:nvPicPr>
        <p:blipFill rotWithShape="1">
          <a:blip r:embed="rId2"/>
          <a:srcRect l="23367" t="2342" r="28684" b="37812"/>
          <a:stretch/>
        </p:blipFill>
        <p:spPr>
          <a:xfrm>
            <a:off x="670277" y="428064"/>
            <a:ext cx="916451" cy="914400"/>
          </a:xfrm>
          <a:prstGeom prst="rect">
            <a:avLst/>
          </a:prstGeom>
        </p:spPr>
      </p:pic>
    </p:spTree>
    <p:extLst>
      <p:ext uri="{BB962C8B-B14F-4D97-AF65-F5344CB8AC3E}">
        <p14:creationId xmlns:p14="http://schemas.microsoft.com/office/powerpoint/2010/main" val="2777627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Blank">
    <p:bg>
      <p:bgPr>
        <a:solidFill>
          <a:schemeClr val="bg1"/>
        </a:solidFill>
        <a:effectLst/>
      </p:bgPr>
    </p:bg>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EA12E6F2-B165-6946-A8AC-D027355D7FBF}"/>
              </a:ext>
            </a:extLst>
          </p:cNvPr>
          <p:cNvSpPr>
            <a:spLocks noGrp="1"/>
          </p:cNvSpPr>
          <p:nvPr>
            <p:ph type="pic" sz="quarter" idx="13"/>
          </p:nvPr>
        </p:nvSpPr>
        <p:spPr>
          <a:xfrm>
            <a:off x="4833938" y="0"/>
            <a:ext cx="7358062" cy="6858000"/>
          </a:xfrm>
          <a:solidFill>
            <a:schemeClr val="bg1"/>
          </a:solidFill>
        </p:spPr>
        <p:txBody>
          <a:bodyPr/>
          <a:lstStyle/>
          <a:p>
            <a:endParaRPr lang="en-US"/>
          </a:p>
        </p:txBody>
      </p:sp>
      <p:sp>
        <p:nvSpPr>
          <p:cNvPr id="8" name="Rectangle 7">
            <a:extLst>
              <a:ext uri="{FF2B5EF4-FFF2-40B4-BE49-F238E27FC236}">
                <a16:creationId xmlns:a16="http://schemas.microsoft.com/office/drawing/2014/main" id="{DFCD066E-C726-F549-879E-4C41A31BD022}"/>
              </a:ext>
            </a:extLst>
          </p:cNvPr>
          <p:cNvSpPr/>
          <p:nvPr userDrawn="1"/>
        </p:nvSpPr>
        <p:spPr>
          <a:xfrm>
            <a:off x="0" y="0"/>
            <a:ext cx="4833937" cy="6858000"/>
          </a:xfrm>
          <a:prstGeom prst="rect">
            <a:avLst/>
          </a:prstGeom>
          <a:solidFill>
            <a:srgbClr val="AD2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B536228E-6EF1-5647-B3ED-81DEE5CDA93D}"/>
              </a:ext>
            </a:extLst>
          </p:cNvPr>
          <p:cNvSpPr>
            <a:spLocks noGrp="1"/>
          </p:cNvSpPr>
          <p:nvPr>
            <p:ph type="sldNum" sz="quarter" idx="12"/>
          </p:nvPr>
        </p:nvSpPr>
        <p:spPr/>
        <p:txBody>
          <a:bodyPr/>
          <a:lstStyle/>
          <a:p>
            <a:fld id="{F98CC799-D9FC-FE4C-A0AA-0C37FA608A8C}" type="slidenum">
              <a:rPr lang="en-US" smtClean="0"/>
              <a:t>‹#›</a:t>
            </a:fld>
            <a:endParaRPr lang="en-US"/>
          </a:p>
        </p:txBody>
      </p:sp>
      <p:pic>
        <p:nvPicPr>
          <p:cNvPr id="2" name="Picture 1" descr="A logo for children's healthcare of atlanta&#10;&#10;Description automatically generated">
            <a:extLst>
              <a:ext uri="{FF2B5EF4-FFF2-40B4-BE49-F238E27FC236}">
                <a16:creationId xmlns:a16="http://schemas.microsoft.com/office/drawing/2014/main" id="{8590652A-24F5-7413-C46D-F6ED083660A7}"/>
              </a:ext>
            </a:extLst>
          </p:cNvPr>
          <p:cNvPicPr>
            <a:picLocks noChangeAspect="1"/>
          </p:cNvPicPr>
          <p:nvPr userDrawn="1"/>
        </p:nvPicPr>
        <p:blipFill rotWithShape="1">
          <a:blip r:embed="rId2"/>
          <a:srcRect l="23367" t="2342" r="28684" b="37812"/>
          <a:stretch/>
        </p:blipFill>
        <p:spPr>
          <a:xfrm>
            <a:off x="670277" y="428064"/>
            <a:ext cx="916451" cy="914400"/>
          </a:xfrm>
          <a:prstGeom prst="rect">
            <a:avLst/>
          </a:prstGeom>
        </p:spPr>
      </p:pic>
      <p:sp>
        <p:nvSpPr>
          <p:cNvPr id="3" name="Title 1">
            <a:extLst>
              <a:ext uri="{FF2B5EF4-FFF2-40B4-BE49-F238E27FC236}">
                <a16:creationId xmlns:a16="http://schemas.microsoft.com/office/drawing/2014/main" id="{093A24EC-4F69-2341-98F6-2BD6E100FF39}"/>
              </a:ext>
            </a:extLst>
          </p:cNvPr>
          <p:cNvSpPr>
            <a:spLocks noGrp="1"/>
          </p:cNvSpPr>
          <p:nvPr>
            <p:ph type="title" hasCustomPrompt="1"/>
          </p:nvPr>
        </p:nvSpPr>
        <p:spPr>
          <a:xfrm>
            <a:off x="670277" y="2508663"/>
            <a:ext cx="3597027" cy="1840674"/>
          </a:xfrm>
        </p:spPr>
        <p:txBody>
          <a:bodyPr anchor="ctr">
            <a:normAutofit/>
          </a:bodyPr>
          <a:lstStyle>
            <a:lvl1pPr>
              <a:lnSpc>
                <a:spcPct val="110000"/>
              </a:lnSpc>
              <a:defRPr sz="4000" b="0" i="0">
                <a:solidFill>
                  <a:schemeClr val="bg1"/>
                </a:solidFill>
                <a:latin typeface="Arial Rounded MT Bold" panose="020F0704030504030204" pitchFamily="34" charset="0"/>
              </a:defRPr>
            </a:lvl1pPr>
          </a:lstStyle>
          <a:p>
            <a:r>
              <a:rPr lang="en-US"/>
              <a:t>Click to edit divider slide</a:t>
            </a:r>
          </a:p>
        </p:txBody>
      </p:sp>
    </p:spTree>
    <p:extLst>
      <p:ext uri="{BB962C8B-B14F-4D97-AF65-F5344CB8AC3E}">
        <p14:creationId xmlns:p14="http://schemas.microsoft.com/office/powerpoint/2010/main" val="6920262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Blank">
    <p:bg>
      <p:bgPr>
        <a:solidFill>
          <a:schemeClr val="bg1"/>
        </a:solidFill>
        <a:effectLst/>
      </p:bgPr>
    </p:bg>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EA12E6F2-B165-6946-A8AC-D027355D7FBF}"/>
              </a:ext>
            </a:extLst>
          </p:cNvPr>
          <p:cNvSpPr>
            <a:spLocks noGrp="1"/>
          </p:cNvSpPr>
          <p:nvPr>
            <p:ph type="pic" sz="quarter" idx="13"/>
          </p:nvPr>
        </p:nvSpPr>
        <p:spPr>
          <a:xfrm>
            <a:off x="4833938" y="0"/>
            <a:ext cx="7358062" cy="6858000"/>
          </a:xfrm>
          <a:solidFill>
            <a:schemeClr val="bg1"/>
          </a:solidFill>
        </p:spPr>
        <p:txBody>
          <a:bodyPr/>
          <a:lstStyle/>
          <a:p>
            <a:endParaRPr lang="en-US"/>
          </a:p>
        </p:txBody>
      </p:sp>
      <p:sp>
        <p:nvSpPr>
          <p:cNvPr id="8" name="Rectangle 7">
            <a:extLst>
              <a:ext uri="{FF2B5EF4-FFF2-40B4-BE49-F238E27FC236}">
                <a16:creationId xmlns:a16="http://schemas.microsoft.com/office/drawing/2014/main" id="{DFCD066E-C726-F549-879E-4C41A31BD022}"/>
              </a:ext>
            </a:extLst>
          </p:cNvPr>
          <p:cNvSpPr/>
          <p:nvPr userDrawn="1"/>
        </p:nvSpPr>
        <p:spPr>
          <a:xfrm>
            <a:off x="0" y="0"/>
            <a:ext cx="4833937" cy="6858000"/>
          </a:xfrm>
          <a:prstGeom prst="rect">
            <a:avLst/>
          </a:prstGeom>
          <a:solidFill>
            <a:srgbClr val="54BC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B536228E-6EF1-5647-B3ED-81DEE5CDA93D}"/>
              </a:ext>
            </a:extLst>
          </p:cNvPr>
          <p:cNvSpPr>
            <a:spLocks noGrp="1"/>
          </p:cNvSpPr>
          <p:nvPr>
            <p:ph type="sldNum" sz="quarter" idx="12"/>
          </p:nvPr>
        </p:nvSpPr>
        <p:spPr/>
        <p:txBody>
          <a:bodyPr/>
          <a:lstStyle/>
          <a:p>
            <a:fld id="{F98CC799-D9FC-FE4C-A0AA-0C37FA608A8C}" type="slidenum">
              <a:rPr lang="en-US" smtClean="0"/>
              <a:t>‹#›</a:t>
            </a:fld>
            <a:endParaRPr lang="en-US"/>
          </a:p>
        </p:txBody>
      </p:sp>
      <p:sp>
        <p:nvSpPr>
          <p:cNvPr id="10" name="Title 1">
            <a:extLst>
              <a:ext uri="{FF2B5EF4-FFF2-40B4-BE49-F238E27FC236}">
                <a16:creationId xmlns:a16="http://schemas.microsoft.com/office/drawing/2014/main" id="{A693958C-DBC8-F745-B92D-CA9B8D1ECCC8}"/>
              </a:ext>
            </a:extLst>
          </p:cNvPr>
          <p:cNvSpPr>
            <a:spLocks noGrp="1"/>
          </p:cNvSpPr>
          <p:nvPr>
            <p:ph type="title" hasCustomPrompt="1"/>
          </p:nvPr>
        </p:nvSpPr>
        <p:spPr>
          <a:xfrm>
            <a:off x="581787" y="1496292"/>
            <a:ext cx="3597027" cy="1840674"/>
          </a:xfrm>
        </p:spPr>
        <p:txBody>
          <a:bodyPr anchor="b">
            <a:normAutofit/>
          </a:bodyPr>
          <a:lstStyle>
            <a:lvl1pPr>
              <a:lnSpc>
                <a:spcPct val="110000"/>
              </a:lnSpc>
              <a:defRPr sz="4000">
                <a:solidFill>
                  <a:schemeClr val="bg1"/>
                </a:solidFill>
                <a:latin typeface="Arial Rounded MT Bold" panose="020F0704030504030204" pitchFamily="34" charset="0"/>
              </a:defRPr>
            </a:lvl1pPr>
          </a:lstStyle>
          <a:p>
            <a:r>
              <a:rPr lang="en-US"/>
              <a:t>Click to edit divider slide</a:t>
            </a:r>
          </a:p>
        </p:txBody>
      </p:sp>
      <p:sp>
        <p:nvSpPr>
          <p:cNvPr id="11" name="Text Placeholder 2">
            <a:extLst>
              <a:ext uri="{FF2B5EF4-FFF2-40B4-BE49-F238E27FC236}">
                <a16:creationId xmlns:a16="http://schemas.microsoft.com/office/drawing/2014/main" id="{59DA50C7-9929-CC44-932D-AE7469B59C2B}"/>
              </a:ext>
            </a:extLst>
          </p:cNvPr>
          <p:cNvSpPr>
            <a:spLocks noGrp="1"/>
          </p:cNvSpPr>
          <p:nvPr>
            <p:ph type="body" idx="1"/>
          </p:nvPr>
        </p:nvSpPr>
        <p:spPr>
          <a:xfrm>
            <a:off x="581787" y="3429000"/>
            <a:ext cx="3597027" cy="1621332"/>
          </a:xfrm>
        </p:spPr>
        <p:txBody>
          <a:bodyPr/>
          <a:lstStyle>
            <a:lvl1pPr marL="0" indent="0">
              <a:lnSpc>
                <a:spcPct val="110000"/>
              </a:lnSpc>
              <a:buNone/>
              <a:defRPr sz="24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2" name="Picture 1" descr="A logo for children's healthcare of atlanta&#10;&#10;Description automatically generated">
            <a:extLst>
              <a:ext uri="{FF2B5EF4-FFF2-40B4-BE49-F238E27FC236}">
                <a16:creationId xmlns:a16="http://schemas.microsoft.com/office/drawing/2014/main" id="{C86E12FE-36C4-9D08-C7D0-FD5C989BD2B2}"/>
              </a:ext>
            </a:extLst>
          </p:cNvPr>
          <p:cNvPicPr>
            <a:picLocks noChangeAspect="1"/>
          </p:cNvPicPr>
          <p:nvPr userDrawn="1"/>
        </p:nvPicPr>
        <p:blipFill rotWithShape="1">
          <a:blip r:embed="rId2"/>
          <a:srcRect l="23367" t="2342" r="28684" b="37812"/>
          <a:stretch/>
        </p:blipFill>
        <p:spPr>
          <a:xfrm>
            <a:off x="670277" y="428064"/>
            <a:ext cx="916451" cy="914400"/>
          </a:xfrm>
          <a:prstGeom prst="rect">
            <a:avLst/>
          </a:prstGeom>
        </p:spPr>
      </p:pic>
    </p:spTree>
    <p:extLst>
      <p:ext uri="{BB962C8B-B14F-4D97-AF65-F5344CB8AC3E}">
        <p14:creationId xmlns:p14="http://schemas.microsoft.com/office/powerpoint/2010/main" val="159642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5_Blank">
    <p:bg>
      <p:bgPr>
        <a:solidFill>
          <a:schemeClr val="bg1"/>
        </a:solidFill>
        <a:effectLst/>
      </p:bgPr>
    </p:bg>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EA12E6F2-B165-6946-A8AC-D027355D7FBF}"/>
              </a:ext>
            </a:extLst>
          </p:cNvPr>
          <p:cNvSpPr>
            <a:spLocks noGrp="1"/>
          </p:cNvSpPr>
          <p:nvPr>
            <p:ph type="pic" sz="quarter" idx="13"/>
          </p:nvPr>
        </p:nvSpPr>
        <p:spPr>
          <a:xfrm>
            <a:off x="4833938" y="0"/>
            <a:ext cx="7358062" cy="6858000"/>
          </a:xfrm>
          <a:solidFill>
            <a:schemeClr val="bg1"/>
          </a:solidFill>
        </p:spPr>
        <p:txBody>
          <a:bodyPr/>
          <a:lstStyle/>
          <a:p>
            <a:endParaRPr lang="en-US"/>
          </a:p>
        </p:txBody>
      </p:sp>
      <p:sp>
        <p:nvSpPr>
          <p:cNvPr id="8" name="Rectangle 7">
            <a:extLst>
              <a:ext uri="{FF2B5EF4-FFF2-40B4-BE49-F238E27FC236}">
                <a16:creationId xmlns:a16="http://schemas.microsoft.com/office/drawing/2014/main" id="{DFCD066E-C726-F549-879E-4C41A31BD022}"/>
              </a:ext>
            </a:extLst>
          </p:cNvPr>
          <p:cNvSpPr/>
          <p:nvPr userDrawn="1"/>
        </p:nvSpPr>
        <p:spPr>
          <a:xfrm>
            <a:off x="0" y="0"/>
            <a:ext cx="4833937" cy="6858000"/>
          </a:xfrm>
          <a:prstGeom prst="rect">
            <a:avLst/>
          </a:prstGeom>
          <a:solidFill>
            <a:srgbClr val="54BC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B536228E-6EF1-5647-B3ED-81DEE5CDA93D}"/>
              </a:ext>
            </a:extLst>
          </p:cNvPr>
          <p:cNvSpPr>
            <a:spLocks noGrp="1"/>
          </p:cNvSpPr>
          <p:nvPr>
            <p:ph type="sldNum" sz="quarter" idx="12"/>
          </p:nvPr>
        </p:nvSpPr>
        <p:spPr/>
        <p:txBody>
          <a:bodyPr/>
          <a:lstStyle/>
          <a:p>
            <a:fld id="{F98CC799-D9FC-FE4C-A0AA-0C37FA608A8C}" type="slidenum">
              <a:rPr lang="en-US" smtClean="0"/>
              <a:t>‹#›</a:t>
            </a:fld>
            <a:endParaRPr lang="en-US"/>
          </a:p>
        </p:txBody>
      </p:sp>
      <p:pic>
        <p:nvPicPr>
          <p:cNvPr id="2" name="Picture 1" descr="A logo for children's healthcare of atlanta&#10;&#10;Description automatically generated">
            <a:extLst>
              <a:ext uri="{FF2B5EF4-FFF2-40B4-BE49-F238E27FC236}">
                <a16:creationId xmlns:a16="http://schemas.microsoft.com/office/drawing/2014/main" id="{C86E12FE-36C4-9D08-C7D0-FD5C989BD2B2}"/>
              </a:ext>
            </a:extLst>
          </p:cNvPr>
          <p:cNvPicPr>
            <a:picLocks noChangeAspect="1"/>
          </p:cNvPicPr>
          <p:nvPr userDrawn="1"/>
        </p:nvPicPr>
        <p:blipFill rotWithShape="1">
          <a:blip r:embed="rId2"/>
          <a:srcRect l="23367" t="2342" r="28684" b="37812"/>
          <a:stretch/>
        </p:blipFill>
        <p:spPr>
          <a:xfrm>
            <a:off x="670277" y="428064"/>
            <a:ext cx="916451" cy="914400"/>
          </a:xfrm>
          <a:prstGeom prst="rect">
            <a:avLst/>
          </a:prstGeom>
        </p:spPr>
      </p:pic>
      <p:sp>
        <p:nvSpPr>
          <p:cNvPr id="3" name="Title 1">
            <a:extLst>
              <a:ext uri="{FF2B5EF4-FFF2-40B4-BE49-F238E27FC236}">
                <a16:creationId xmlns:a16="http://schemas.microsoft.com/office/drawing/2014/main" id="{ECA7B827-69E4-D578-290E-10F26716B0D8}"/>
              </a:ext>
            </a:extLst>
          </p:cNvPr>
          <p:cNvSpPr>
            <a:spLocks noGrp="1"/>
          </p:cNvSpPr>
          <p:nvPr>
            <p:ph type="title" hasCustomPrompt="1"/>
          </p:nvPr>
        </p:nvSpPr>
        <p:spPr>
          <a:xfrm>
            <a:off x="670277" y="2508663"/>
            <a:ext cx="3597027" cy="1840674"/>
          </a:xfrm>
        </p:spPr>
        <p:txBody>
          <a:bodyPr anchor="ctr">
            <a:normAutofit/>
          </a:bodyPr>
          <a:lstStyle>
            <a:lvl1pPr>
              <a:lnSpc>
                <a:spcPct val="110000"/>
              </a:lnSpc>
              <a:defRPr sz="4000" b="0" i="0">
                <a:solidFill>
                  <a:schemeClr val="bg1"/>
                </a:solidFill>
                <a:latin typeface="Arial Rounded MT Bold" panose="020F0704030504030204" pitchFamily="34" charset="0"/>
              </a:defRPr>
            </a:lvl1pPr>
          </a:lstStyle>
          <a:p>
            <a:r>
              <a:rPr lang="en-US"/>
              <a:t>Click to edit divider slide</a:t>
            </a:r>
          </a:p>
        </p:txBody>
      </p:sp>
    </p:spTree>
    <p:extLst>
      <p:ext uri="{BB962C8B-B14F-4D97-AF65-F5344CB8AC3E}">
        <p14:creationId xmlns:p14="http://schemas.microsoft.com/office/powerpoint/2010/main" val="38907237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Blank">
    <p:bg>
      <p:bgPr>
        <a:solidFill>
          <a:schemeClr val="accent1"/>
        </a:solidFill>
        <a:effectLst/>
      </p:bgPr>
    </p:bg>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EA12E6F2-B165-6946-A8AC-D027355D7FBF}"/>
              </a:ext>
            </a:extLst>
          </p:cNvPr>
          <p:cNvSpPr>
            <a:spLocks noGrp="1"/>
          </p:cNvSpPr>
          <p:nvPr>
            <p:ph type="pic" sz="quarter" idx="13"/>
          </p:nvPr>
        </p:nvSpPr>
        <p:spPr>
          <a:xfrm>
            <a:off x="4833938" y="0"/>
            <a:ext cx="7358062" cy="6858000"/>
          </a:xfrm>
          <a:solidFill>
            <a:schemeClr val="bg1"/>
          </a:solidFill>
        </p:spPr>
        <p:txBody>
          <a:bodyPr/>
          <a:lstStyle/>
          <a:p>
            <a:endParaRPr lang="en-US"/>
          </a:p>
        </p:txBody>
      </p:sp>
      <p:sp>
        <p:nvSpPr>
          <p:cNvPr id="4" name="Slide Number Placeholder 3">
            <a:extLst>
              <a:ext uri="{FF2B5EF4-FFF2-40B4-BE49-F238E27FC236}">
                <a16:creationId xmlns:a16="http://schemas.microsoft.com/office/drawing/2014/main" id="{B536228E-6EF1-5647-B3ED-81DEE5CDA93D}"/>
              </a:ext>
            </a:extLst>
          </p:cNvPr>
          <p:cNvSpPr>
            <a:spLocks noGrp="1"/>
          </p:cNvSpPr>
          <p:nvPr>
            <p:ph type="sldNum" sz="quarter" idx="12"/>
          </p:nvPr>
        </p:nvSpPr>
        <p:spPr/>
        <p:txBody>
          <a:bodyPr/>
          <a:lstStyle/>
          <a:p>
            <a:fld id="{F98CC799-D9FC-FE4C-A0AA-0C37FA608A8C}" type="slidenum">
              <a:rPr lang="en-US" smtClean="0"/>
              <a:t>‹#›</a:t>
            </a:fld>
            <a:endParaRPr lang="en-US"/>
          </a:p>
        </p:txBody>
      </p:sp>
      <p:sp>
        <p:nvSpPr>
          <p:cNvPr id="9" name="Title 1">
            <a:extLst>
              <a:ext uri="{FF2B5EF4-FFF2-40B4-BE49-F238E27FC236}">
                <a16:creationId xmlns:a16="http://schemas.microsoft.com/office/drawing/2014/main" id="{7B94BF9B-4924-B349-AF4C-8B1DA58B1A57}"/>
              </a:ext>
            </a:extLst>
          </p:cNvPr>
          <p:cNvSpPr>
            <a:spLocks noGrp="1"/>
          </p:cNvSpPr>
          <p:nvPr>
            <p:ph type="title" hasCustomPrompt="1"/>
          </p:nvPr>
        </p:nvSpPr>
        <p:spPr>
          <a:xfrm>
            <a:off x="581787" y="1496292"/>
            <a:ext cx="3597027" cy="1840674"/>
          </a:xfrm>
        </p:spPr>
        <p:txBody>
          <a:bodyPr anchor="b">
            <a:normAutofit/>
          </a:bodyPr>
          <a:lstStyle>
            <a:lvl1pPr>
              <a:lnSpc>
                <a:spcPct val="110000"/>
              </a:lnSpc>
              <a:defRPr sz="4000">
                <a:solidFill>
                  <a:schemeClr val="bg1"/>
                </a:solidFill>
                <a:latin typeface="Arial Rounded MT Bold" panose="020F0704030504030204" pitchFamily="34" charset="0"/>
              </a:defRPr>
            </a:lvl1pPr>
          </a:lstStyle>
          <a:p>
            <a:r>
              <a:rPr lang="en-US"/>
              <a:t>Click to edit divider slide</a:t>
            </a:r>
          </a:p>
        </p:txBody>
      </p:sp>
      <p:sp>
        <p:nvSpPr>
          <p:cNvPr id="10" name="Text Placeholder 2">
            <a:extLst>
              <a:ext uri="{FF2B5EF4-FFF2-40B4-BE49-F238E27FC236}">
                <a16:creationId xmlns:a16="http://schemas.microsoft.com/office/drawing/2014/main" id="{14016C04-6BD9-4B4B-AC2F-6941DFBE98B9}"/>
              </a:ext>
            </a:extLst>
          </p:cNvPr>
          <p:cNvSpPr>
            <a:spLocks noGrp="1"/>
          </p:cNvSpPr>
          <p:nvPr>
            <p:ph type="body" idx="1"/>
          </p:nvPr>
        </p:nvSpPr>
        <p:spPr>
          <a:xfrm>
            <a:off x="581787" y="3429000"/>
            <a:ext cx="3597027" cy="1621332"/>
          </a:xfrm>
        </p:spPr>
        <p:txBody>
          <a:bodyPr/>
          <a:lstStyle>
            <a:lvl1pPr marL="0" indent="0">
              <a:lnSpc>
                <a:spcPct val="110000"/>
              </a:lnSpc>
              <a:buNone/>
              <a:defRPr sz="24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2" name="Picture 1" descr="A logo for children's healthcare of atlanta&#10;&#10;Description automatically generated">
            <a:extLst>
              <a:ext uri="{FF2B5EF4-FFF2-40B4-BE49-F238E27FC236}">
                <a16:creationId xmlns:a16="http://schemas.microsoft.com/office/drawing/2014/main" id="{3A217167-1C8A-4BFA-EE0D-AA9E7C2F1C13}"/>
              </a:ext>
            </a:extLst>
          </p:cNvPr>
          <p:cNvPicPr>
            <a:picLocks noChangeAspect="1"/>
          </p:cNvPicPr>
          <p:nvPr userDrawn="1"/>
        </p:nvPicPr>
        <p:blipFill rotWithShape="1">
          <a:blip r:embed="rId2"/>
          <a:srcRect l="23367" t="2342" r="28684" b="37812"/>
          <a:stretch/>
        </p:blipFill>
        <p:spPr>
          <a:xfrm>
            <a:off x="670277" y="428064"/>
            <a:ext cx="916451" cy="914400"/>
          </a:xfrm>
          <a:prstGeom prst="rect">
            <a:avLst/>
          </a:prstGeom>
        </p:spPr>
      </p:pic>
    </p:spTree>
    <p:extLst>
      <p:ext uri="{BB962C8B-B14F-4D97-AF65-F5344CB8AC3E}">
        <p14:creationId xmlns:p14="http://schemas.microsoft.com/office/powerpoint/2010/main" val="21991184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Blank">
    <p:bg>
      <p:bgPr>
        <a:solidFill>
          <a:schemeClr val="accent1"/>
        </a:solidFill>
        <a:effectLst/>
      </p:bgPr>
    </p:bg>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EA12E6F2-B165-6946-A8AC-D027355D7FBF}"/>
              </a:ext>
            </a:extLst>
          </p:cNvPr>
          <p:cNvSpPr>
            <a:spLocks noGrp="1"/>
          </p:cNvSpPr>
          <p:nvPr>
            <p:ph type="pic" sz="quarter" idx="13"/>
          </p:nvPr>
        </p:nvSpPr>
        <p:spPr>
          <a:xfrm>
            <a:off x="4833938" y="0"/>
            <a:ext cx="7358062" cy="6858000"/>
          </a:xfrm>
          <a:solidFill>
            <a:schemeClr val="bg1"/>
          </a:solidFill>
        </p:spPr>
        <p:txBody>
          <a:bodyPr/>
          <a:lstStyle/>
          <a:p>
            <a:endParaRPr lang="en-US"/>
          </a:p>
        </p:txBody>
      </p:sp>
      <p:sp>
        <p:nvSpPr>
          <p:cNvPr id="4" name="Slide Number Placeholder 3">
            <a:extLst>
              <a:ext uri="{FF2B5EF4-FFF2-40B4-BE49-F238E27FC236}">
                <a16:creationId xmlns:a16="http://schemas.microsoft.com/office/drawing/2014/main" id="{B536228E-6EF1-5647-B3ED-81DEE5CDA93D}"/>
              </a:ext>
            </a:extLst>
          </p:cNvPr>
          <p:cNvSpPr>
            <a:spLocks noGrp="1"/>
          </p:cNvSpPr>
          <p:nvPr>
            <p:ph type="sldNum" sz="quarter" idx="12"/>
          </p:nvPr>
        </p:nvSpPr>
        <p:spPr/>
        <p:txBody>
          <a:bodyPr/>
          <a:lstStyle/>
          <a:p>
            <a:fld id="{F98CC799-D9FC-FE4C-A0AA-0C37FA608A8C}" type="slidenum">
              <a:rPr lang="en-US" smtClean="0"/>
              <a:t>‹#›</a:t>
            </a:fld>
            <a:endParaRPr lang="en-US"/>
          </a:p>
        </p:txBody>
      </p:sp>
      <p:pic>
        <p:nvPicPr>
          <p:cNvPr id="2" name="Picture 1" descr="A logo for children's healthcare of atlanta&#10;&#10;Description automatically generated">
            <a:extLst>
              <a:ext uri="{FF2B5EF4-FFF2-40B4-BE49-F238E27FC236}">
                <a16:creationId xmlns:a16="http://schemas.microsoft.com/office/drawing/2014/main" id="{3A217167-1C8A-4BFA-EE0D-AA9E7C2F1C13}"/>
              </a:ext>
            </a:extLst>
          </p:cNvPr>
          <p:cNvPicPr>
            <a:picLocks noChangeAspect="1"/>
          </p:cNvPicPr>
          <p:nvPr userDrawn="1"/>
        </p:nvPicPr>
        <p:blipFill rotWithShape="1">
          <a:blip r:embed="rId2"/>
          <a:srcRect l="23367" t="2342" r="28684" b="37812"/>
          <a:stretch/>
        </p:blipFill>
        <p:spPr>
          <a:xfrm>
            <a:off x="670277" y="428064"/>
            <a:ext cx="916451" cy="914400"/>
          </a:xfrm>
          <a:prstGeom prst="rect">
            <a:avLst/>
          </a:prstGeom>
        </p:spPr>
      </p:pic>
      <p:sp>
        <p:nvSpPr>
          <p:cNvPr id="3" name="Title 1">
            <a:extLst>
              <a:ext uri="{FF2B5EF4-FFF2-40B4-BE49-F238E27FC236}">
                <a16:creationId xmlns:a16="http://schemas.microsoft.com/office/drawing/2014/main" id="{1B4D62A2-DA81-1779-EF35-DAE1D87F7DCE}"/>
              </a:ext>
            </a:extLst>
          </p:cNvPr>
          <p:cNvSpPr>
            <a:spLocks noGrp="1"/>
          </p:cNvSpPr>
          <p:nvPr>
            <p:ph type="title" hasCustomPrompt="1"/>
          </p:nvPr>
        </p:nvSpPr>
        <p:spPr>
          <a:xfrm>
            <a:off x="670277" y="2508663"/>
            <a:ext cx="3597027" cy="1840674"/>
          </a:xfrm>
        </p:spPr>
        <p:txBody>
          <a:bodyPr anchor="ctr">
            <a:normAutofit/>
          </a:bodyPr>
          <a:lstStyle>
            <a:lvl1pPr>
              <a:lnSpc>
                <a:spcPct val="110000"/>
              </a:lnSpc>
              <a:defRPr sz="4000" b="0" i="0">
                <a:solidFill>
                  <a:schemeClr val="bg1"/>
                </a:solidFill>
                <a:latin typeface="Arial Rounded MT Bold" panose="020F0704030504030204" pitchFamily="34" charset="0"/>
              </a:defRPr>
            </a:lvl1pPr>
          </a:lstStyle>
          <a:p>
            <a:r>
              <a:rPr lang="en-US"/>
              <a:t>Click to edit divider slide</a:t>
            </a:r>
          </a:p>
        </p:txBody>
      </p:sp>
    </p:spTree>
    <p:extLst>
      <p:ext uri="{BB962C8B-B14F-4D97-AF65-F5344CB8AC3E}">
        <p14:creationId xmlns:p14="http://schemas.microsoft.com/office/powerpoint/2010/main" val="12938420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Blank">
    <p:bg>
      <p:bgPr>
        <a:solidFill>
          <a:schemeClr val="tx2"/>
        </a:solidFill>
        <a:effectLst/>
      </p:bgPr>
    </p:bg>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EA12E6F2-B165-6946-A8AC-D027355D7FBF}"/>
              </a:ext>
            </a:extLst>
          </p:cNvPr>
          <p:cNvSpPr>
            <a:spLocks noGrp="1"/>
          </p:cNvSpPr>
          <p:nvPr>
            <p:ph type="pic" sz="quarter" idx="13"/>
          </p:nvPr>
        </p:nvSpPr>
        <p:spPr>
          <a:xfrm>
            <a:off x="4833938" y="0"/>
            <a:ext cx="7358062" cy="6858000"/>
          </a:xfrm>
          <a:solidFill>
            <a:schemeClr val="bg1"/>
          </a:solidFill>
        </p:spPr>
        <p:txBody>
          <a:bodyPr/>
          <a:lstStyle/>
          <a:p>
            <a:endParaRPr lang="en-US"/>
          </a:p>
        </p:txBody>
      </p:sp>
      <p:sp>
        <p:nvSpPr>
          <p:cNvPr id="4" name="Slide Number Placeholder 3">
            <a:extLst>
              <a:ext uri="{FF2B5EF4-FFF2-40B4-BE49-F238E27FC236}">
                <a16:creationId xmlns:a16="http://schemas.microsoft.com/office/drawing/2014/main" id="{B536228E-6EF1-5647-B3ED-81DEE5CDA93D}"/>
              </a:ext>
            </a:extLst>
          </p:cNvPr>
          <p:cNvSpPr>
            <a:spLocks noGrp="1"/>
          </p:cNvSpPr>
          <p:nvPr>
            <p:ph type="sldNum" sz="quarter" idx="12"/>
          </p:nvPr>
        </p:nvSpPr>
        <p:spPr/>
        <p:txBody>
          <a:bodyPr/>
          <a:lstStyle/>
          <a:p>
            <a:fld id="{F98CC799-D9FC-FE4C-A0AA-0C37FA608A8C}" type="slidenum">
              <a:rPr lang="en-US" smtClean="0"/>
              <a:t>‹#›</a:t>
            </a:fld>
            <a:endParaRPr lang="en-US"/>
          </a:p>
        </p:txBody>
      </p:sp>
      <p:sp>
        <p:nvSpPr>
          <p:cNvPr id="9" name="Title 1">
            <a:extLst>
              <a:ext uri="{FF2B5EF4-FFF2-40B4-BE49-F238E27FC236}">
                <a16:creationId xmlns:a16="http://schemas.microsoft.com/office/drawing/2014/main" id="{7B94BF9B-4924-B349-AF4C-8B1DA58B1A57}"/>
              </a:ext>
            </a:extLst>
          </p:cNvPr>
          <p:cNvSpPr>
            <a:spLocks noGrp="1"/>
          </p:cNvSpPr>
          <p:nvPr>
            <p:ph type="title" hasCustomPrompt="1"/>
          </p:nvPr>
        </p:nvSpPr>
        <p:spPr>
          <a:xfrm>
            <a:off x="581787" y="1496292"/>
            <a:ext cx="3597027" cy="1840674"/>
          </a:xfrm>
        </p:spPr>
        <p:txBody>
          <a:bodyPr anchor="b">
            <a:normAutofit/>
          </a:bodyPr>
          <a:lstStyle>
            <a:lvl1pPr>
              <a:lnSpc>
                <a:spcPct val="110000"/>
              </a:lnSpc>
              <a:defRPr sz="4000">
                <a:solidFill>
                  <a:schemeClr val="bg1"/>
                </a:solidFill>
                <a:latin typeface="Arial Rounded MT Bold" panose="020F0704030504030204" pitchFamily="34" charset="0"/>
              </a:defRPr>
            </a:lvl1pPr>
          </a:lstStyle>
          <a:p>
            <a:r>
              <a:rPr lang="en-US"/>
              <a:t>Click to edit divider slide</a:t>
            </a:r>
          </a:p>
        </p:txBody>
      </p:sp>
      <p:sp>
        <p:nvSpPr>
          <p:cNvPr id="10" name="Text Placeholder 2">
            <a:extLst>
              <a:ext uri="{FF2B5EF4-FFF2-40B4-BE49-F238E27FC236}">
                <a16:creationId xmlns:a16="http://schemas.microsoft.com/office/drawing/2014/main" id="{14016C04-6BD9-4B4B-AC2F-6941DFBE98B9}"/>
              </a:ext>
            </a:extLst>
          </p:cNvPr>
          <p:cNvSpPr>
            <a:spLocks noGrp="1"/>
          </p:cNvSpPr>
          <p:nvPr>
            <p:ph type="body" idx="1"/>
          </p:nvPr>
        </p:nvSpPr>
        <p:spPr>
          <a:xfrm>
            <a:off x="581787" y="3429000"/>
            <a:ext cx="3597027" cy="1621332"/>
          </a:xfrm>
        </p:spPr>
        <p:txBody>
          <a:bodyPr/>
          <a:lstStyle>
            <a:lvl1pPr marL="0" indent="0">
              <a:lnSpc>
                <a:spcPct val="110000"/>
              </a:lnSpc>
              <a:buNone/>
              <a:defRPr sz="24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2" name="Picture 1" descr="A logo for children's healthcare of atlanta&#10;&#10;Description automatically generated">
            <a:extLst>
              <a:ext uri="{FF2B5EF4-FFF2-40B4-BE49-F238E27FC236}">
                <a16:creationId xmlns:a16="http://schemas.microsoft.com/office/drawing/2014/main" id="{CDB27E73-DC53-287A-1D59-7AC45190ACFC}"/>
              </a:ext>
            </a:extLst>
          </p:cNvPr>
          <p:cNvPicPr>
            <a:picLocks noChangeAspect="1"/>
          </p:cNvPicPr>
          <p:nvPr userDrawn="1"/>
        </p:nvPicPr>
        <p:blipFill rotWithShape="1">
          <a:blip r:embed="rId2"/>
          <a:srcRect l="23367" t="2342" r="28684" b="37812"/>
          <a:stretch/>
        </p:blipFill>
        <p:spPr>
          <a:xfrm>
            <a:off x="670277" y="428064"/>
            <a:ext cx="916451" cy="914400"/>
          </a:xfrm>
          <a:prstGeom prst="rect">
            <a:avLst/>
          </a:prstGeom>
        </p:spPr>
      </p:pic>
    </p:spTree>
    <p:extLst>
      <p:ext uri="{BB962C8B-B14F-4D97-AF65-F5344CB8AC3E}">
        <p14:creationId xmlns:p14="http://schemas.microsoft.com/office/powerpoint/2010/main" val="13604844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7_Blank">
    <p:bg>
      <p:bgPr>
        <a:solidFill>
          <a:schemeClr val="tx2"/>
        </a:solidFill>
        <a:effectLst/>
      </p:bgPr>
    </p:bg>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EA12E6F2-B165-6946-A8AC-D027355D7FBF}"/>
              </a:ext>
            </a:extLst>
          </p:cNvPr>
          <p:cNvSpPr>
            <a:spLocks noGrp="1"/>
          </p:cNvSpPr>
          <p:nvPr>
            <p:ph type="pic" sz="quarter" idx="13"/>
          </p:nvPr>
        </p:nvSpPr>
        <p:spPr>
          <a:xfrm>
            <a:off x="4833938" y="0"/>
            <a:ext cx="7358062" cy="6858000"/>
          </a:xfrm>
          <a:solidFill>
            <a:schemeClr val="bg1"/>
          </a:solidFill>
        </p:spPr>
        <p:txBody>
          <a:bodyPr/>
          <a:lstStyle/>
          <a:p>
            <a:endParaRPr lang="en-US"/>
          </a:p>
        </p:txBody>
      </p:sp>
      <p:sp>
        <p:nvSpPr>
          <p:cNvPr id="4" name="Slide Number Placeholder 3">
            <a:extLst>
              <a:ext uri="{FF2B5EF4-FFF2-40B4-BE49-F238E27FC236}">
                <a16:creationId xmlns:a16="http://schemas.microsoft.com/office/drawing/2014/main" id="{B536228E-6EF1-5647-B3ED-81DEE5CDA93D}"/>
              </a:ext>
            </a:extLst>
          </p:cNvPr>
          <p:cNvSpPr>
            <a:spLocks noGrp="1"/>
          </p:cNvSpPr>
          <p:nvPr>
            <p:ph type="sldNum" sz="quarter" idx="12"/>
          </p:nvPr>
        </p:nvSpPr>
        <p:spPr/>
        <p:txBody>
          <a:bodyPr/>
          <a:lstStyle/>
          <a:p>
            <a:fld id="{F98CC799-D9FC-FE4C-A0AA-0C37FA608A8C}" type="slidenum">
              <a:rPr lang="en-US" smtClean="0"/>
              <a:t>‹#›</a:t>
            </a:fld>
            <a:endParaRPr lang="en-US"/>
          </a:p>
        </p:txBody>
      </p:sp>
      <p:pic>
        <p:nvPicPr>
          <p:cNvPr id="2" name="Picture 1" descr="A logo for children's healthcare of atlanta&#10;&#10;Description automatically generated">
            <a:extLst>
              <a:ext uri="{FF2B5EF4-FFF2-40B4-BE49-F238E27FC236}">
                <a16:creationId xmlns:a16="http://schemas.microsoft.com/office/drawing/2014/main" id="{CDB27E73-DC53-287A-1D59-7AC45190ACFC}"/>
              </a:ext>
            </a:extLst>
          </p:cNvPr>
          <p:cNvPicPr>
            <a:picLocks noChangeAspect="1"/>
          </p:cNvPicPr>
          <p:nvPr userDrawn="1"/>
        </p:nvPicPr>
        <p:blipFill rotWithShape="1">
          <a:blip r:embed="rId2"/>
          <a:srcRect l="23367" t="2342" r="28684" b="37812"/>
          <a:stretch/>
        </p:blipFill>
        <p:spPr>
          <a:xfrm>
            <a:off x="670277" y="428064"/>
            <a:ext cx="916451" cy="914400"/>
          </a:xfrm>
          <a:prstGeom prst="rect">
            <a:avLst/>
          </a:prstGeom>
        </p:spPr>
      </p:pic>
      <p:sp>
        <p:nvSpPr>
          <p:cNvPr id="3" name="Title 1">
            <a:extLst>
              <a:ext uri="{FF2B5EF4-FFF2-40B4-BE49-F238E27FC236}">
                <a16:creationId xmlns:a16="http://schemas.microsoft.com/office/drawing/2014/main" id="{70687129-2F74-2F53-A6ED-FFA058545106}"/>
              </a:ext>
            </a:extLst>
          </p:cNvPr>
          <p:cNvSpPr>
            <a:spLocks noGrp="1"/>
          </p:cNvSpPr>
          <p:nvPr>
            <p:ph type="title" hasCustomPrompt="1"/>
          </p:nvPr>
        </p:nvSpPr>
        <p:spPr>
          <a:xfrm>
            <a:off x="670277" y="2508663"/>
            <a:ext cx="3597027" cy="1840674"/>
          </a:xfrm>
        </p:spPr>
        <p:txBody>
          <a:bodyPr anchor="ctr">
            <a:normAutofit/>
          </a:bodyPr>
          <a:lstStyle>
            <a:lvl1pPr>
              <a:lnSpc>
                <a:spcPct val="110000"/>
              </a:lnSpc>
              <a:defRPr sz="4000" b="0" i="0">
                <a:solidFill>
                  <a:schemeClr val="bg1"/>
                </a:solidFill>
                <a:latin typeface="Arial Rounded MT Bold" panose="020F0704030504030204" pitchFamily="34" charset="0"/>
              </a:defRPr>
            </a:lvl1pPr>
          </a:lstStyle>
          <a:p>
            <a:r>
              <a:rPr lang="en-US"/>
              <a:t>Click to edit divider slide</a:t>
            </a:r>
          </a:p>
        </p:txBody>
      </p:sp>
    </p:spTree>
    <p:extLst>
      <p:ext uri="{BB962C8B-B14F-4D97-AF65-F5344CB8AC3E}">
        <p14:creationId xmlns:p14="http://schemas.microsoft.com/office/powerpoint/2010/main" val="445103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65890-29A7-6145-AFE8-0A8F03F1C51A}"/>
              </a:ext>
            </a:extLst>
          </p:cNvPr>
          <p:cNvSpPr>
            <a:spLocks noGrp="1"/>
          </p:cNvSpPr>
          <p:nvPr>
            <p:ph type="ctrTitle" hasCustomPrompt="1"/>
          </p:nvPr>
        </p:nvSpPr>
        <p:spPr>
          <a:xfrm>
            <a:off x="448650" y="56303"/>
            <a:ext cx="5993713" cy="1716656"/>
          </a:xfrm>
        </p:spPr>
        <p:txBody>
          <a:bodyPr anchor="ctr">
            <a:normAutofit/>
          </a:bodyPr>
          <a:lstStyle>
            <a:lvl1pPr algn="l">
              <a:defRPr sz="2800">
                <a:solidFill>
                  <a:schemeClr val="tx1"/>
                </a:solidFill>
                <a:latin typeface="Arial" panose="020B0604020202020204" pitchFamily="34" charset="0"/>
                <a:cs typeface="Arial" panose="020B0604020202020204" pitchFamily="34" charset="0"/>
              </a:defRPr>
            </a:lvl1pPr>
          </a:lstStyle>
          <a:p>
            <a:r>
              <a:rPr lang="en-US"/>
              <a:t>Corners and color bars to use. </a:t>
            </a:r>
            <a:br>
              <a:rPr lang="en-US"/>
            </a:br>
            <a:r>
              <a:rPr lang="en-US"/>
              <a:t>Try not to overuse them. They do not need to be on every page.</a:t>
            </a:r>
          </a:p>
        </p:txBody>
      </p:sp>
      <p:grpSp>
        <p:nvGrpSpPr>
          <p:cNvPr id="46" name="Group 45">
            <a:extLst>
              <a:ext uri="{FF2B5EF4-FFF2-40B4-BE49-F238E27FC236}">
                <a16:creationId xmlns:a16="http://schemas.microsoft.com/office/drawing/2014/main" id="{8BACDCEF-821E-C641-A596-DBCCCCBAC285}"/>
              </a:ext>
            </a:extLst>
          </p:cNvPr>
          <p:cNvGrpSpPr/>
          <p:nvPr userDrawn="1"/>
        </p:nvGrpSpPr>
        <p:grpSpPr>
          <a:xfrm>
            <a:off x="9919544" y="0"/>
            <a:ext cx="326924" cy="6858000"/>
            <a:chOff x="9919544" y="0"/>
            <a:chExt cx="326924" cy="6858000"/>
          </a:xfrm>
        </p:grpSpPr>
        <p:sp>
          <p:nvSpPr>
            <p:cNvPr id="5" name="Rectangle 4">
              <a:extLst>
                <a:ext uri="{FF2B5EF4-FFF2-40B4-BE49-F238E27FC236}">
                  <a16:creationId xmlns:a16="http://schemas.microsoft.com/office/drawing/2014/main" id="{E0EA4EF1-BC64-9F45-958A-47F9DA11B437}"/>
                </a:ext>
              </a:extLst>
            </p:cNvPr>
            <p:cNvSpPr/>
            <p:nvPr userDrawn="1"/>
          </p:nvSpPr>
          <p:spPr>
            <a:xfrm>
              <a:off x="9919545" y="0"/>
              <a:ext cx="326923" cy="208689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2422402-0AA0-DA46-9152-0936E0DD3CCC}"/>
                </a:ext>
              </a:extLst>
            </p:cNvPr>
            <p:cNvSpPr/>
            <p:nvPr userDrawn="1"/>
          </p:nvSpPr>
          <p:spPr>
            <a:xfrm>
              <a:off x="9919545" y="2079523"/>
              <a:ext cx="326923" cy="3613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FE1D144-9287-BB46-9775-B6B4D44CE014}"/>
                </a:ext>
              </a:extLst>
            </p:cNvPr>
            <p:cNvSpPr/>
            <p:nvPr userDrawn="1"/>
          </p:nvSpPr>
          <p:spPr>
            <a:xfrm>
              <a:off x="9919545" y="2440858"/>
              <a:ext cx="326923" cy="353961"/>
            </a:xfrm>
            <a:prstGeom prst="rect">
              <a:avLst/>
            </a:prstGeom>
            <a:solidFill>
              <a:srgbClr val="FFC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22C232C-41DE-9B49-913F-5D47ABCD7E2D}"/>
                </a:ext>
              </a:extLst>
            </p:cNvPr>
            <p:cNvSpPr/>
            <p:nvPr userDrawn="1"/>
          </p:nvSpPr>
          <p:spPr>
            <a:xfrm>
              <a:off x="9919545" y="2787445"/>
              <a:ext cx="326923" cy="641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65A8A8E-5627-BF4B-85F8-D72D3ED2856A}"/>
                </a:ext>
              </a:extLst>
            </p:cNvPr>
            <p:cNvSpPr/>
            <p:nvPr userDrawn="1"/>
          </p:nvSpPr>
          <p:spPr>
            <a:xfrm>
              <a:off x="9919545" y="3421049"/>
              <a:ext cx="326923" cy="1143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ED52F74-58A3-2940-8BC2-5282465A7E71}"/>
                </a:ext>
              </a:extLst>
            </p:cNvPr>
            <p:cNvSpPr/>
            <p:nvPr userDrawn="1"/>
          </p:nvSpPr>
          <p:spPr>
            <a:xfrm>
              <a:off x="9919545" y="4564049"/>
              <a:ext cx="326923" cy="1095956"/>
            </a:xfrm>
            <a:prstGeom prst="rect">
              <a:avLst/>
            </a:prstGeom>
            <a:solidFill>
              <a:srgbClr val="FFC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3F38514-68F6-394A-A373-F7453BA230C5}"/>
                </a:ext>
              </a:extLst>
            </p:cNvPr>
            <p:cNvSpPr/>
            <p:nvPr userDrawn="1"/>
          </p:nvSpPr>
          <p:spPr>
            <a:xfrm>
              <a:off x="9919545" y="5660005"/>
              <a:ext cx="326923" cy="11979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A779C44-37A1-4B4C-8043-5CE92C8BADE9}"/>
                </a:ext>
              </a:extLst>
            </p:cNvPr>
            <p:cNvSpPr/>
            <p:nvPr userDrawn="1"/>
          </p:nvSpPr>
          <p:spPr>
            <a:xfrm>
              <a:off x="9919544" y="5656324"/>
              <a:ext cx="326923" cy="35396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10F4A19C-8632-E740-8257-138B014B49FE}"/>
              </a:ext>
            </a:extLst>
          </p:cNvPr>
          <p:cNvGrpSpPr/>
          <p:nvPr userDrawn="1"/>
        </p:nvGrpSpPr>
        <p:grpSpPr>
          <a:xfrm>
            <a:off x="10901815" y="0"/>
            <a:ext cx="326924" cy="6858000"/>
            <a:chOff x="10901815" y="0"/>
            <a:chExt cx="326924" cy="6858000"/>
          </a:xfrm>
        </p:grpSpPr>
        <p:sp>
          <p:nvSpPr>
            <p:cNvPr id="14" name="Rectangle 13">
              <a:extLst>
                <a:ext uri="{FF2B5EF4-FFF2-40B4-BE49-F238E27FC236}">
                  <a16:creationId xmlns:a16="http://schemas.microsoft.com/office/drawing/2014/main" id="{9B941174-F4C8-E94D-B78A-971970344C4D}"/>
                </a:ext>
              </a:extLst>
            </p:cNvPr>
            <p:cNvSpPr/>
            <p:nvPr userDrawn="1"/>
          </p:nvSpPr>
          <p:spPr>
            <a:xfrm>
              <a:off x="10901815" y="0"/>
              <a:ext cx="326923" cy="20868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ACA33DC-CF00-534C-BCDA-B3F25ECF4370}"/>
                </a:ext>
              </a:extLst>
            </p:cNvPr>
            <p:cNvSpPr/>
            <p:nvPr userDrawn="1"/>
          </p:nvSpPr>
          <p:spPr>
            <a:xfrm>
              <a:off x="10901816" y="2079523"/>
              <a:ext cx="326923" cy="361335"/>
            </a:xfrm>
            <a:prstGeom prst="rect">
              <a:avLst/>
            </a:prstGeom>
            <a:solidFill>
              <a:srgbClr val="54BC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9CDF60A-2EE0-A04C-AA9B-58402A2F397D}"/>
                </a:ext>
              </a:extLst>
            </p:cNvPr>
            <p:cNvSpPr/>
            <p:nvPr userDrawn="1"/>
          </p:nvSpPr>
          <p:spPr>
            <a:xfrm>
              <a:off x="10901816" y="2440858"/>
              <a:ext cx="326923" cy="3539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F4A5854-050F-AE4F-8D9D-B24B3ACFAAB0}"/>
                </a:ext>
              </a:extLst>
            </p:cNvPr>
            <p:cNvSpPr/>
            <p:nvPr userDrawn="1"/>
          </p:nvSpPr>
          <p:spPr>
            <a:xfrm>
              <a:off x="10901816" y="2787445"/>
              <a:ext cx="326923" cy="6415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BD15EFC-C436-A24D-B75F-B98CDC1F2CAF}"/>
                </a:ext>
              </a:extLst>
            </p:cNvPr>
            <p:cNvSpPr/>
            <p:nvPr userDrawn="1"/>
          </p:nvSpPr>
          <p:spPr>
            <a:xfrm>
              <a:off x="10901816" y="3421049"/>
              <a:ext cx="326923" cy="1143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94DDC6C-8F25-9244-8DBE-5BCA91B0F337}"/>
                </a:ext>
              </a:extLst>
            </p:cNvPr>
            <p:cNvSpPr/>
            <p:nvPr userDrawn="1"/>
          </p:nvSpPr>
          <p:spPr>
            <a:xfrm>
              <a:off x="10901816" y="4564049"/>
              <a:ext cx="326923" cy="1095956"/>
            </a:xfrm>
            <a:prstGeom prst="rect">
              <a:avLst/>
            </a:prstGeom>
            <a:solidFill>
              <a:srgbClr val="54BC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0496E66-C303-224D-8B81-18ACEC2319EF}"/>
                </a:ext>
              </a:extLst>
            </p:cNvPr>
            <p:cNvSpPr/>
            <p:nvPr userDrawn="1"/>
          </p:nvSpPr>
          <p:spPr>
            <a:xfrm>
              <a:off x="10901816" y="5660005"/>
              <a:ext cx="326923" cy="119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E2337A1-185C-2045-9400-DA9A990B5123}"/>
                </a:ext>
              </a:extLst>
            </p:cNvPr>
            <p:cNvSpPr/>
            <p:nvPr userDrawn="1"/>
          </p:nvSpPr>
          <p:spPr>
            <a:xfrm>
              <a:off x="10901815" y="5656324"/>
              <a:ext cx="326923" cy="3539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C5AE074C-B141-D042-93CF-7B517D1120D8}"/>
              </a:ext>
            </a:extLst>
          </p:cNvPr>
          <p:cNvGrpSpPr/>
          <p:nvPr userDrawn="1"/>
        </p:nvGrpSpPr>
        <p:grpSpPr>
          <a:xfrm>
            <a:off x="8870591" y="0"/>
            <a:ext cx="326924" cy="6858000"/>
            <a:chOff x="8870591" y="0"/>
            <a:chExt cx="326924" cy="6858000"/>
          </a:xfrm>
        </p:grpSpPr>
        <p:sp>
          <p:nvSpPr>
            <p:cNvPr id="22" name="Rectangle 21">
              <a:extLst>
                <a:ext uri="{FF2B5EF4-FFF2-40B4-BE49-F238E27FC236}">
                  <a16:creationId xmlns:a16="http://schemas.microsoft.com/office/drawing/2014/main" id="{FED859B0-9273-494F-9BD8-2465B6CD227C}"/>
                </a:ext>
              </a:extLst>
            </p:cNvPr>
            <p:cNvSpPr/>
            <p:nvPr userDrawn="1"/>
          </p:nvSpPr>
          <p:spPr>
            <a:xfrm>
              <a:off x="8870592" y="0"/>
              <a:ext cx="326923" cy="20868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CC4EF94-8F62-AD49-A223-E21760A793A9}"/>
                </a:ext>
              </a:extLst>
            </p:cNvPr>
            <p:cNvSpPr/>
            <p:nvPr userDrawn="1"/>
          </p:nvSpPr>
          <p:spPr>
            <a:xfrm>
              <a:off x="8870592" y="2079523"/>
              <a:ext cx="326923" cy="361335"/>
            </a:xfrm>
            <a:prstGeom prst="rect">
              <a:avLst/>
            </a:prstGeom>
            <a:solidFill>
              <a:srgbClr val="7AC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485F4E3-5170-F84A-A580-CDCD3A596B1A}"/>
                </a:ext>
              </a:extLst>
            </p:cNvPr>
            <p:cNvSpPr/>
            <p:nvPr userDrawn="1"/>
          </p:nvSpPr>
          <p:spPr>
            <a:xfrm>
              <a:off x="8870592" y="2440858"/>
              <a:ext cx="326923" cy="3539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C5FFA46-5351-8C42-A99B-FD82FC42DEE4}"/>
                </a:ext>
              </a:extLst>
            </p:cNvPr>
            <p:cNvSpPr/>
            <p:nvPr userDrawn="1"/>
          </p:nvSpPr>
          <p:spPr>
            <a:xfrm>
              <a:off x="8870592" y="2787445"/>
              <a:ext cx="326923" cy="6415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B8D5F6C-F29A-214B-96A2-A86CB0C05B06}"/>
                </a:ext>
              </a:extLst>
            </p:cNvPr>
            <p:cNvSpPr/>
            <p:nvPr userDrawn="1"/>
          </p:nvSpPr>
          <p:spPr>
            <a:xfrm>
              <a:off x="8870592" y="3421049"/>
              <a:ext cx="326923" cy="1143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38445EC-7E1E-0649-81C5-BBFCDD56D530}"/>
                </a:ext>
              </a:extLst>
            </p:cNvPr>
            <p:cNvSpPr/>
            <p:nvPr userDrawn="1"/>
          </p:nvSpPr>
          <p:spPr>
            <a:xfrm>
              <a:off x="8870592" y="4564049"/>
              <a:ext cx="326923" cy="1095956"/>
            </a:xfrm>
            <a:prstGeom prst="rect">
              <a:avLst/>
            </a:prstGeom>
            <a:solidFill>
              <a:srgbClr val="7AC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CF1CC19-BA76-184D-88EE-B036311E8542}"/>
                </a:ext>
              </a:extLst>
            </p:cNvPr>
            <p:cNvSpPr/>
            <p:nvPr userDrawn="1"/>
          </p:nvSpPr>
          <p:spPr>
            <a:xfrm>
              <a:off x="8870592" y="5660005"/>
              <a:ext cx="326923" cy="11979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27FBC42-62E2-834D-9139-B4C563E03B96}"/>
                </a:ext>
              </a:extLst>
            </p:cNvPr>
            <p:cNvSpPr/>
            <p:nvPr userDrawn="1"/>
          </p:nvSpPr>
          <p:spPr>
            <a:xfrm>
              <a:off x="8870591" y="5656324"/>
              <a:ext cx="326923" cy="3539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B244CE53-807C-7345-AAF5-948C7193FB7F}"/>
              </a:ext>
            </a:extLst>
          </p:cNvPr>
          <p:cNvGrpSpPr/>
          <p:nvPr userDrawn="1"/>
        </p:nvGrpSpPr>
        <p:grpSpPr>
          <a:xfrm>
            <a:off x="6248489" y="2258293"/>
            <a:ext cx="1426839" cy="1419479"/>
            <a:chOff x="6248489" y="2258293"/>
            <a:chExt cx="1426839" cy="1419479"/>
          </a:xfrm>
        </p:grpSpPr>
        <p:sp>
          <p:nvSpPr>
            <p:cNvPr id="30" name="Round Single Corner Rectangle 29">
              <a:extLst>
                <a:ext uri="{FF2B5EF4-FFF2-40B4-BE49-F238E27FC236}">
                  <a16:creationId xmlns:a16="http://schemas.microsoft.com/office/drawing/2014/main" id="{4B6A6D4D-208B-E94E-9661-245AD0C2C09A}"/>
                </a:ext>
              </a:extLst>
            </p:cNvPr>
            <p:cNvSpPr/>
            <p:nvPr userDrawn="1"/>
          </p:nvSpPr>
          <p:spPr>
            <a:xfrm rot="10800000">
              <a:off x="6248489" y="2258293"/>
              <a:ext cx="1426837" cy="365129"/>
            </a:xfrm>
            <a:prstGeom prst="round1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9DADFA9E-60B3-554A-87E3-AF33F34D6EC4}"/>
                </a:ext>
              </a:extLst>
            </p:cNvPr>
            <p:cNvSpPr/>
            <p:nvPr userDrawn="1"/>
          </p:nvSpPr>
          <p:spPr>
            <a:xfrm>
              <a:off x="7301255" y="2258301"/>
              <a:ext cx="374073" cy="365124"/>
            </a:xfrm>
            <a:prstGeom prst="rect">
              <a:avLst/>
            </a:prstGeo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A6D51D6-F19F-8A4D-8AFE-353E07D14AF8}"/>
                </a:ext>
              </a:extLst>
            </p:cNvPr>
            <p:cNvSpPr/>
            <p:nvPr userDrawn="1"/>
          </p:nvSpPr>
          <p:spPr>
            <a:xfrm>
              <a:off x="7301255" y="2623425"/>
              <a:ext cx="374073" cy="1054347"/>
            </a:xfrm>
            <a:prstGeom prst="rect">
              <a:avLst/>
            </a:prstGeom>
            <a:solidFill>
              <a:srgbClr val="54BC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90FCB589-F2BE-DF41-9BDE-7B24F4B6BC91}"/>
              </a:ext>
            </a:extLst>
          </p:cNvPr>
          <p:cNvGrpSpPr/>
          <p:nvPr userDrawn="1"/>
        </p:nvGrpSpPr>
        <p:grpSpPr>
          <a:xfrm>
            <a:off x="4303593" y="2258293"/>
            <a:ext cx="1426839" cy="1419479"/>
            <a:chOff x="4303593" y="2258293"/>
            <a:chExt cx="1426839" cy="1419479"/>
          </a:xfrm>
        </p:grpSpPr>
        <p:sp>
          <p:nvSpPr>
            <p:cNvPr id="33" name="Round Single Corner Rectangle 32">
              <a:extLst>
                <a:ext uri="{FF2B5EF4-FFF2-40B4-BE49-F238E27FC236}">
                  <a16:creationId xmlns:a16="http://schemas.microsoft.com/office/drawing/2014/main" id="{F638BE4E-C7D2-D84B-8927-3A27C7112BB8}"/>
                </a:ext>
              </a:extLst>
            </p:cNvPr>
            <p:cNvSpPr/>
            <p:nvPr userDrawn="1"/>
          </p:nvSpPr>
          <p:spPr>
            <a:xfrm rot="10800000">
              <a:off x="4303593" y="2258293"/>
              <a:ext cx="1426837" cy="365129"/>
            </a:xfrm>
            <a:prstGeom prst="round1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17F9FE5B-C5AE-1F47-A271-73975D51EEF2}"/>
                </a:ext>
              </a:extLst>
            </p:cNvPr>
            <p:cNvSpPr/>
            <p:nvPr userDrawn="1"/>
          </p:nvSpPr>
          <p:spPr>
            <a:xfrm>
              <a:off x="5356359" y="2258301"/>
              <a:ext cx="374073" cy="365124"/>
            </a:xfrm>
            <a:prstGeom prst="rect">
              <a:avLst/>
            </a:prstGeom>
            <a:solidFill>
              <a:srgbClr val="FFCF0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A842F92-8BED-E645-9B09-673912EB9DE6}"/>
                </a:ext>
              </a:extLst>
            </p:cNvPr>
            <p:cNvSpPr/>
            <p:nvPr userDrawn="1"/>
          </p:nvSpPr>
          <p:spPr>
            <a:xfrm>
              <a:off x="5356359" y="2623425"/>
              <a:ext cx="374073" cy="1054347"/>
            </a:xfrm>
            <a:prstGeom prst="rect">
              <a:avLst/>
            </a:prstGeom>
            <a:solidFill>
              <a:srgbClr val="FFC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id="{487FBF38-D082-064D-93A1-B2767FF331C9}"/>
              </a:ext>
            </a:extLst>
          </p:cNvPr>
          <p:cNvGrpSpPr/>
          <p:nvPr userDrawn="1"/>
        </p:nvGrpSpPr>
        <p:grpSpPr>
          <a:xfrm>
            <a:off x="448650" y="2258293"/>
            <a:ext cx="1428421" cy="1419479"/>
            <a:chOff x="448650" y="2258293"/>
            <a:chExt cx="1428421" cy="1419479"/>
          </a:xfrm>
        </p:grpSpPr>
        <p:sp>
          <p:nvSpPr>
            <p:cNvPr id="36" name="Round Single Corner Rectangle 35">
              <a:extLst>
                <a:ext uri="{FF2B5EF4-FFF2-40B4-BE49-F238E27FC236}">
                  <a16:creationId xmlns:a16="http://schemas.microsoft.com/office/drawing/2014/main" id="{4E2DA0B8-284B-8C4D-BE36-B8B3222799BD}"/>
                </a:ext>
              </a:extLst>
            </p:cNvPr>
            <p:cNvSpPr/>
            <p:nvPr userDrawn="1"/>
          </p:nvSpPr>
          <p:spPr>
            <a:xfrm rot="10800000">
              <a:off x="448650" y="2258293"/>
              <a:ext cx="1428418" cy="365129"/>
            </a:xfrm>
            <a:prstGeom prst="round1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66AA55D2-83E6-784A-BED2-CD60AA3895B4}"/>
                </a:ext>
              </a:extLst>
            </p:cNvPr>
            <p:cNvSpPr/>
            <p:nvPr userDrawn="1"/>
          </p:nvSpPr>
          <p:spPr>
            <a:xfrm>
              <a:off x="1502998" y="2258301"/>
              <a:ext cx="374073" cy="365124"/>
            </a:xfrm>
            <a:prstGeom prst="rect">
              <a:avLst/>
            </a:prstGeo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0A3BCEA3-B4E6-E841-8A3D-F4846F40EE06}"/>
                </a:ext>
              </a:extLst>
            </p:cNvPr>
            <p:cNvSpPr/>
            <p:nvPr userDrawn="1"/>
          </p:nvSpPr>
          <p:spPr>
            <a:xfrm>
              <a:off x="1502998" y="2623425"/>
              <a:ext cx="374073" cy="105434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id="{2192F129-77E0-8F46-9629-8C32704A08F5}"/>
              </a:ext>
            </a:extLst>
          </p:cNvPr>
          <p:cNvGrpSpPr/>
          <p:nvPr userDrawn="1"/>
        </p:nvGrpSpPr>
        <p:grpSpPr>
          <a:xfrm>
            <a:off x="2356192" y="2243133"/>
            <a:ext cx="1429345" cy="1419479"/>
            <a:chOff x="2356192" y="2243133"/>
            <a:chExt cx="1429345" cy="1419479"/>
          </a:xfrm>
        </p:grpSpPr>
        <p:sp>
          <p:nvSpPr>
            <p:cNvPr id="39" name="Round Single Corner Rectangle 38">
              <a:extLst>
                <a:ext uri="{FF2B5EF4-FFF2-40B4-BE49-F238E27FC236}">
                  <a16:creationId xmlns:a16="http://schemas.microsoft.com/office/drawing/2014/main" id="{A07EABAB-7403-B342-BCDC-41D28D3E028E}"/>
                </a:ext>
              </a:extLst>
            </p:cNvPr>
            <p:cNvSpPr/>
            <p:nvPr userDrawn="1"/>
          </p:nvSpPr>
          <p:spPr>
            <a:xfrm rot="10800000">
              <a:off x="2356192" y="2243133"/>
              <a:ext cx="1429342" cy="365129"/>
            </a:xfrm>
            <a:prstGeom prst="round1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979EAB85-20CD-7A48-AD89-6145FA9DD387}"/>
                </a:ext>
              </a:extLst>
            </p:cNvPr>
            <p:cNvSpPr/>
            <p:nvPr userDrawn="1"/>
          </p:nvSpPr>
          <p:spPr>
            <a:xfrm>
              <a:off x="3411464" y="2243141"/>
              <a:ext cx="374073" cy="365124"/>
            </a:xfrm>
            <a:prstGeom prst="rect">
              <a:avLst/>
            </a:prstGeo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4C245CF3-C0FE-164E-80C9-73B2ACFE5490}"/>
                </a:ext>
              </a:extLst>
            </p:cNvPr>
            <p:cNvSpPr/>
            <p:nvPr userDrawn="1"/>
          </p:nvSpPr>
          <p:spPr>
            <a:xfrm>
              <a:off x="3411464" y="2608265"/>
              <a:ext cx="374073" cy="1054347"/>
            </a:xfrm>
            <a:prstGeom prst="rect">
              <a:avLst/>
            </a:prstGeom>
            <a:solidFill>
              <a:srgbClr val="7AC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a:extLst>
              <a:ext uri="{FF2B5EF4-FFF2-40B4-BE49-F238E27FC236}">
                <a16:creationId xmlns:a16="http://schemas.microsoft.com/office/drawing/2014/main" id="{791B709B-D966-8E45-BADB-00133E19FCFF}"/>
              </a:ext>
            </a:extLst>
          </p:cNvPr>
          <p:cNvGrpSpPr/>
          <p:nvPr userDrawn="1"/>
        </p:nvGrpSpPr>
        <p:grpSpPr>
          <a:xfrm>
            <a:off x="4302010" y="4801322"/>
            <a:ext cx="1428420" cy="1427698"/>
            <a:chOff x="4302010" y="4801322"/>
            <a:chExt cx="1428420" cy="1427698"/>
          </a:xfrm>
        </p:grpSpPr>
        <p:sp>
          <p:nvSpPr>
            <p:cNvPr id="48" name="Rectangle 47">
              <a:extLst>
                <a:ext uri="{FF2B5EF4-FFF2-40B4-BE49-F238E27FC236}">
                  <a16:creationId xmlns:a16="http://schemas.microsoft.com/office/drawing/2014/main" id="{40B321C6-253A-1C41-B3CD-E338B6B6D702}"/>
                </a:ext>
              </a:extLst>
            </p:cNvPr>
            <p:cNvSpPr/>
            <p:nvPr userDrawn="1"/>
          </p:nvSpPr>
          <p:spPr>
            <a:xfrm rot="10800000">
              <a:off x="5356357" y="5174673"/>
              <a:ext cx="374073" cy="105434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0BD82977-9859-0D46-9939-D38B6F2FF218}"/>
                </a:ext>
              </a:extLst>
            </p:cNvPr>
            <p:cNvSpPr/>
            <p:nvPr userDrawn="1"/>
          </p:nvSpPr>
          <p:spPr>
            <a:xfrm>
              <a:off x="5356356" y="4801323"/>
              <a:ext cx="374073" cy="3717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F8E4C312-DFE3-AB46-890C-F5ACDCCFCADB}"/>
                </a:ext>
              </a:extLst>
            </p:cNvPr>
            <p:cNvSpPr/>
            <p:nvPr userDrawn="1"/>
          </p:nvSpPr>
          <p:spPr>
            <a:xfrm rot="5400000">
              <a:off x="4642147" y="4461185"/>
              <a:ext cx="374073" cy="105434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1B851679-3101-5F48-B9C5-35587A90C21E}"/>
              </a:ext>
            </a:extLst>
          </p:cNvPr>
          <p:cNvGrpSpPr/>
          <p:nvPr userDrawn="1"/>
        </p:nvGrpSpPr>
        <p:grpSpPr>
          <a:xfrm>
            <a:off x="2357114" y="4801322"/>
            <a:ext cx="1428420" cy="1432973"/>
            <a:chOff x="448651" y="4801322"/>
            <a:chExt cx="1428420" cy="1432973"/>
          </a:xfrm>
        </p:grpSpPr>
        <p:sp>
          <p:nvSpPr>
            <p:cNvPr id="51" name="Rectangle 50">
              <a:extLst>
                <a:ext uri="{FF2B5EF4-FFF2-40B4-BE49-F238E27FC236}">
                  <a16:creationId xmlns:a16="http://schemas.microsoft.com/office/drawing/2014/main" id="{8461670B-4FF1-3142-A4B5-15239AC16E35}"/>
                </a:ext>
              </a:extLst>
            </p:cNvPr>
            <p:cNvSpPr/>
            <p:nvPr userDrawn="1"/>
          </p:nvSpPr>
          <p:spPr>
            <a:xfrm rot="10800000">
              <a:off x="1502998" y="5179948"/>
              <a:ext cx="374073" cy="105434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204828B1-2864-B549-ABDA-D8DAAFD28D2C}"/>
                </a:ext>
              </a:extLst>
            </p:cNvPr>
            <p:cNvSpPr/>
            <p:nvPr userDrawn="1"/>
          </p:nvSpPr>
          <p:spPr>
            <a:xfrm>
              <a:off x="1485247" y="4801322"/>
              <a:ext cx="391824" cy="3824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AEC6F45B-F884-314C-A223-A94205B6BA67}"/>
                </a:ext>
              </a:extLst>
            </p:cNvPr>
            <p:cNvSpPr/>
            <p:nvPr userDrawn="1"/>
          </p:nvSpPr>
          <p:spPr>
            <a:xfrm rot="5400000">
              <a:off x="788788" y="4461185"/>
              <a:ext cx="374073" cy="105434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025348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1D9B15-BE94-0245-A8F2-5DB75F8739E0}"/>
              </a:ext>
            </a:extLst>
          </p:cNvPr>
          <p:cNvSpPr/>
          <p:nvPr userDrawn="1"/>
        </p:nvSpPr>
        <p:spPr>
          <a:xfrm>
            <a:off x="7358062" y="0"/>
            <a:ext cx="4833938"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Picture Placeholder 7">
            <a:extLst>
              <a:ext uri="{FF2B5EF4-FFF2-40B4-BE49-F238E27FC236}">
                <a16:creationId xmlns:a16="http://schemas.microsoft.com/office/drawing/2014/main" id="{EA12E6F2-B165-6946-A8AC-D027355D7FBF}"/>
              </a:ext>
            </a:extLst>
          </p:cNvPr>
          <p:cNvSpPr>
            <a:spLocks noGrp="1"/>
          </p:cNvSpPr>
          <p:nvPr>
            <p:ph type="pic" sz="quarter" idx="13"/>
          </p:nvPr>
        </p:nvSpPr>
        <p:spPr>
          <a:xfrm>
            <a:off x="0" y="0"/>
            <a:ext cx="7358062" cy="6858000"/>
          </a:xfrm>
          <a:solidFill>
            <a:schemeClr val="bg1"/>
          </a:solidFill>
        </p:spPr>
        <p:txBody>
          <a:bodyPr/>
          <a:lstStyle/>
          <a:p>
            <a:endParaRPr lang="en-US"/>
          </a:p>
        </p:txBody>
      </p:sp>
      <p:sp>
        <p:nvSpPr>
          <p:cNvPr id="4" name="Slide Number Placeholder 3">
            <a:extLst>
              <a:ext uri="{FF2B5EF4-FFF2-40B4-BE49-F238E27FC236}">
                <a16:creationId xmlns:a16="http://schemas.microsoft.com/office/drawing/2014/main" id="{B536228E-6EF1-5647-B3ED-81DEE5CDA93D}"/>
              </a:ext>
            </a:extLst>
          </p:cNvPr>
          <p:cNvSpPr>
            <a:spLocks noGrp="1"/>
          </p:cNvSpPr>
          <p:nvPr>
            <p:ph type="sldNum" sz="quarter" idx="12"/>
          </p:nvPr>
        </p:nvSpPr>
        <p:spPr/>
        <p:txBody>
          <a:bodyPr/>
          <a:lstStyle/>
          <a:p>
            <a:fld id="{F98CC799-D9FC-FE4C-A0AA-0C37FA608A8C}" type="slidenum">
              <a:rPr lang="en-US" smtClean="0"/>
              <a:t>‹#›</a:t>
            </a:fld>
            <a:endParaRPr lang="en-US"/>
          </a:p>
        </p:txBody>
      </p:sp>
      <p:sp>
        <p:nvSpPr>
          <p:cNvPr id="13" name="Title 1">
            <a:extLst>
              <a:ext uri="{FF2B5EF4-FFF2-40B4-BE49-F238E27FC236}">
                <a16:creationId xmlns:a16="http://schemas.microsoft.com/office/drawing/2014/main" id="{0E121B24-9239-734F-B039-4665802E6E5E}"/>
              </a:ext>
            </a:extLst>
          </p:cNvPr>
          <p:cNvSpPr>
            <a:spLocks noGrp="1"/>
          </p:cNvSpPr>
          <p:nvPr>
            <p:ph type="title" hasCustomPrompt="1"/>
          </p:nvPr>
        </p:nvSpPr>
        <p:spPr>
          <a:xfrm>
            <a:off x="7927258" y="1776488"/>
            <a:ext cx="3782961" cy="2028596"/>
          </a:xfrm>
        </p:spPr>
        <p:txBody>
          <a:bodyPr>
            <a:normAutofit/>
          </a:bodyPr>
          <a:lstStyle>
            <a:lvl1pPr>
              <a:lnSpc>
                <a:spcPct val="110000"/>
              </a:lnSpc>
              <a:defRPr sz="4000" b="0" i="0">
                <a:solidFill>
                  <a:schemeClr val="bg1"/>
                </a:solidFill>
                <a:latin typeface="Arial Rounded MT Bold" panose="020F0704030504030204" pitchFamily="34" charset="0"/>
              </a:defRPr>
            </a:lvl1pPr>
          </a:lstStyle>
          <a:p>
            <a:r>
              <a:rPr lang="en-US"/>
              <a:t>Click to edit divider slide</a:t>
            </a:r>
          </a:p>
        </p:txBody>
      </p:sp>
      <p:sp>
        <p:nvSpPr>
          <p:cNvPr id="14" name="Text Placeholder 2">
            <a:extLst>
              <a:ext uri="{FF2B5EF4-FFF2-40B4-BE49-F238E27FC236}">
                <a16:creationId xmlns:a16="http://schemas.microsoft.com/office/drawing/2014/main" id="{23A07E0A-92B1-DB4B-99F0-EEFBA956628E}"/>
              </a:ext>
            </a:extLst>
          </p:cNvPr>
          <p:cNvSpPr>
            <a:spLocks noGrp="1"/>
          </p:cNvSpPr>
          <p:nvPr>
            <p:ph type="body" idx="1"/>
          </p:nvPr>
        </p:nvSpPr>
        <p:spPr>
          <a:xfrm>
            <a:off x="7927259" y="3798857"/>
            <a:ext cx="3782961" cy="1651345"/>
          </a:xfrm>
        </p:spPr>
        <p:txBody>
          <a:bodyPr/>
          <a:lstStyle>
            <a:lvl1pPr marL="0" indent="0">
              <a:lnSpc>
                <a:spcPct val="110000"/>
              </a:lnSpc>
              <a:buNone/>
              <a:defRPr sz="24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2" name="Picture 1" descr="A logo for children's healthcare of atlanta&#10;&#10;Description automatically generated">
            <a:extLst>
              <a:ext uri="{FF2B5EF4-FFF2-40B4-BE49-F238E27FC236}">
                <a16:creationId xmlns:a16="http://schemas.microsoft.com/office/drawing/2014/main" id="{6FCB13D7-764E-626D-ECDE-9C7E25801E6B}"/>
              </a:ext>
            </a:extLst>
          </p:cNvPr>
          <p:cNvPicPr>
            <a:picLocks noChangeAspect="1"/>
          </p:cNvPicPr>
          <p:nvPr userDrawn="1"/>
        </p:nvPicPr>
        <p:blipFill rotWithShape="1">
          <a:blip r:embed="rId2"/>
          <a:srcRect l="23367" t="2342" r="28684" b="37812"/>
          <a:stretch/>
        </p:blipFill>
        <p:spPr>
          <a:xfrm>
            <a:off x="10793768" y="428064"/>
            <a:ext cx="916451" cy="914400"/>
          </a:xfrm>
          <a:prstGeom prst="rect">
            <a:avLst/>
          </a:prstGeom>
        </p:spPr>
      </p:pic>
    </p:spTree>
    <p:extLst>
      <p:ext uri="{BB962C8B-B14F-4D97-AF65-F5344CB8AC3E}">
        <p14:creationId xmlns:p14="http://schemas.microsoft.com/office/powerpoint/2010/main" val="39715883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EA12E6F2-B165-6946-A8AC-D027355D7FBF}"/>
              </a:ext>
            </a:extLst>
          </p:cNvPr>
          <p:cNvSpPr>
            <a:spLocks noGrp="1"/>
          </p:cNvSpPr>
          <p:nvPr>
            <p:ph type="pic" sz="quarter" idx="13"/>
          </p:nvPr>
        </p:nvSpPr>
        <p:spPr>
          <a:xfrm>
            <a:off x="0" y="0"/>
            <a:ext cx="7358062" cy="6858000"/>
          </a:xfrm>
          <a:solidFill>
            <a:schemeClr val="bg1"/>
          </a:solidFill>
        </p:spPr>
        <p:txBody>
          <a:bodyPr/>
          <a:lstStyle/>
          <a:p>
            <a:endParaRPr lang="en-US"/>
          </a:p>
        </p:txBody>
      </p:sp>
      <p:sp>
        <p:nvSpPr>
          <p:cNvPr id="8" name="Rectangle 7">
            <a:extLst>
              <a:ext uri="{FF2B5EF4-FFF2-40B4-BE49-F238E27FC236}">
                <a16:creationId xmlns:a16="http://schemas.microsoft.com/office/drawing/2014/main" id="{8B002FF4-8A90-9741-942C-71D3A1037DDE}"/>
              </a:ext>
            </a:extLst>
          </p:cNvPr>
          <p:cNvSpPr/>
          <p:nvPr userDrawn="1"/>
        </p:nvSpPr>
        <p:spPr>
          <a:xfrm>
            <a:off x="7358062" y="0"/>
            <a:ext cx="483393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B536228E-6EF1-5647-B3ED-81DEE5CDA93D}"/>
              </a:ext>
            </a:extLst>
          </p:cNvPr>
          <p:cNvSpPr>
            <a:spLocks noGrp="1"/>
          </p:cNvSpPr>
          <p:nvPr>
            <p:ph type="sldNum" sz="quarter" idx="12"/>
          </p:nvPr>
        </p:nvSpPr>
        <p:spPr/>
        <p:txBody>
          <a:bodyPr/>
          <a:lstStyle>
            <a:lvl1pPr>
              <a:defRPr>
                <a:solidFill>
                  <a:schemeClr val="bg1"/>
                </a:solidFill>
              </a:defRPr>
            </a:lvl1pPr>
          </a:lstStyle>
          <a:p>
            <a:fld id="{F98CC799-D9FC-FE4C-A0AA-0C37FA608A8C}" type="slidenum">
              <a:rPr lang="en-US" smtClean="0"/>
              <a:pPr/>
              <a:t>‹#›</a:t>
            </a:fld>
            <a:endParaRPr lang="en-US"/>
          </a:p>
        </p:txBody>
      </p:sp>
      <p:sp>
        <p:nvSpPr>
          <p:cNvPr id="11" name="Title 1">
            <a:extLst>
              <a:ext uri="{FF2B5EF4-FFF2-40B4-BE49-F238E27FC236}">
                <a16:creationId xmlns:a16="http://schemas.microsoft.com/office/drawing/2014/main" id="{6EDB15D9-614E-664A-BCFB-A6299480B696}"/>
              </a:ext>
            </a:extLst>
          </p:cNvPr>
          <p:cNvSpPr>
            <a:spLocks noGrp="1"/>
          </p:cNvSpPr>
          <p:nvPr>
            <p:ph type="title" hasCustomPrompt="1"/>
          </p:nvPr>
        </p:nvSpPr>
        <p:spPr>
          <a:xfrm>
            <a:off x="7927258" y="1776488"/>
            <a:ext cx="3782961" cy="2028596"/>
          </a:xfrm>
        </p:spPr>
        <p:txBody>
          <a:bodyPr>
            <a:normAutofit/>
          </a:bodyPr>
          <a:lstStyle>
            <a:lvl1pPr>
              <a:lnSpc>
                <a:spcPct val="110000"/>
              </a:lnSpc>
              <a:defRPr sz="4000">
                <a:solidFill>
                  <a:schemeClr val="bg1"/>
                </a:solidFill>
                <a:latin typeface="Arial Rounded MT Bold" panose="020F0704030504030204" pitchFamily="34" charset="0"/>
              </a:defRPr>
            </a:lvl1pPr>
          </a:lstStyle>
          <a:p>
            <a:r>
              <a:rPr lang="en-US"/>
              <a:t>Click to edit divider slide</a:t>
            </a:r>
          </a:p>
        </p:txBody>
      </p:sp>
      <p:sp>
        <p:nvSpPr>
          <p:cNvPr id="12" name="Text Placeholder 2">
            <a:extLst>
              <a:ext uri="{FF2B5EF4-FFF2-40B4-BE49-F238E27FC236}">
                <a16:creationId xmlns:a16="http://schemas.microsoft.com/office/drawing/2014/main" id="{3A870814-6C94-B948-AEF8-3156F81278B9}"/>
              </a:ext>
            </a:extLst>
          </p:cNvPr>
          <p:cNvSpPr>
            <a:spLocks noGrp="1"/>
          </p:cNvSpPr>
          <p:nvPr>
            <p:ph type="body" idx="1"/>
          </p:nvPr>
        </p:nvSpPr>
        <p:spPr>
          <a:xfrm>
            <a:off x="7927259" y="3798857"/>
            <a:ext cx="3782961" cy="1651345"/>
          </a:xfrm>
        </p:spPr>
        <p:txBody>
          <a:bodyPr/>
          <a:lstStyle>
            <a:lvl1pPr marL="0" indent="0">
              <a:lnSpc>
                <a:spcPct val="110000"/>
              </a:lnSpc>
              <a:buNone/>
              <a:defRPr sz="24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2" name="Picture 1" descr="A logo for children's healthcare of atlanta&#10;&#10;Description automatically generated">
            <a:extLst>
              <a:ext uri="{FF2B5EF4-FFF2-40B4-BE49-F238E27FC236}">
                <a16:creationId xmlns:a16="http://schemas.microsoft.com/office/drawing/2014/main" id="{D7831EA0-AD0C-AC56-EB2E-9875298927ED}"/>
              </a:ext>
            </a:extLst>
          </p:cNvPr>
          <p:cNvPicPr>
            <a:picLocks noChangeAspect="1"/>
          </p:cNvPicPr>
          <p:nvPr userDrawn="1"/>
        </p:nvPicPr>
        <p:blipFill rotWithShape="1">
          <a:blip r:embed="rId2"/>
          <a:srcRect l="23367" t="2342" r="28684" b="37812"/>
          <a:stretch/>
        </p:blipFill>
        <p:spPr>
          <a:xfrm>
            <a:off x="10793768" y="428064"/>
            <a:ext cx="916451" cy="914400"/>
          </a:xfrm>
          <a:prstGeom prst="rect">
            <a:avLst/>
          </a:prstGeom>
        </p:spPr>
      </p:pic>
    </p:spTree>
    <p:extLst>
      <p:ext uri="{BB962C8B-B14F-4D97-AF65-F5344CB8AC3E}">
        <p14:creationId xmlns:p14="http://schemas.microsoft.com/office/powerpoint/2010/main" val="17544698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9B2A804-6406-4149-96D2-E138184C16B8}"/>
              </a:ext>
            </a:extLst>
          </p:cNvPr>
          <p:cNvSpPr>
            <a:spLocks noGrp="1"/>
          </p:cNvSpPr>
          <p:nvPr>
            <p:ph type="pic" sz="quarter" idx="11"/>
          </p:nvPr>
        </p:nvSpPr>
        <p:spPr>
          <a:xfrm>
            <a:off x="0" y="0"/>
            <a:ext cx="8180387" cy="6858000"/>
          </a:xfrm>
        </p:spPr>
        <p:txBody>
          <a:bodyPr/>
          <a:lstStyle/>
          <a:p>
            <a:endParaRPr lang="en-US"/>
          </a:p>
        </p:txBody>
      </p:sp>
      <p:sp>
        <p:nvSpPr>
          <p:cNvPr id="5" name="Rectangle 4">
            <a:extLst>
              <a:ext uri="{FF2B5EF4-FFF2-40B4-BE49-F238E27FC236}">
                <a16:creationId xmlns:a16="http://schemas.microsoft.com/office/drawing/2014/main" id="{5D621A67-BD1E-3B43-9A2A-B713A352EF87}"/>
              </a:ext>
            </a:extLst>
          </p:cNvPr>
          <p:cNvSpPr/>
          <p:nvPr userDrawn="1"/>
        </p:nvSpPr>
        <p:spPr>
          <a:xfrm>
            <a:off x="7352071" y="0"/>
            <a:ext cx="483992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966A61-77C6-C442-B536-1959C88AF49B}"/>
              </a:ext>
            </a:extLst>
          </p:cNvPr>
          <p:cNvSpPr>
            <a:spLocks noGrp="1"/>
          </p:cNvSpPr>
          <p:nvPr>
            <p:ph type="title" hasCustomPrompt="1"/>
          </p:nvPr>
        </p:nvSpPr>
        <p:spPr>
          <a:xfrm>
            <a:off x="7927258" y="1776488"/>
            <a:ext cx="3782961" cy="2028596"/>
          </a:xfrm>
        </p:spPr>
        <p:txBody>
          <a:bodyPr>
            <a:normAutofit/>
          </a:bodyPr>
          <a:lstStyle>
            <a:lvl1pPr>
              <a:lnSpc>
                <a:spcPct val="110000"/>
              </a:lnSpc>
              <a:defRPr sz="4000">
                <a:solidFill>
                  <a:schemeClr val="bg1"/>
                </a:solidFill>
                <a:latin typeface="Arial Rounded MT Bold" panose="020F0704030504030204" pitchFamily="34" charset="0"/>
              </a:defRPr>
            </a:lvl1pPr>
          </a:lstStyle>
          <a:p>
            <a:r>
              <a:rPr lang="en-US"/>
              <a:t>Click to edit divider slide</a:t>
            </a:r>
          </a:p>
        </p:txBody>
      </p:sp>
      <p:sp>
        <p:nvSpPr>
          <p:cNvPr id="8" name="Text Placeholder 2">
            <a:extLst>
              <a:ext uri="{FF2B5EF4-FFF2-40B4-BE49-F238E27FC236}">
                <a16:creationId xmlns:a16="http://schemas.microsoft.com/office/drawing/2014/main" id="{DEC9A6B4-CD46-8544-BDD1-FBDFE8F3B637}"/>
              </a:ext>
            </a:extLst>
          </p:cNvPr>
          <p:cNvSpPr>
            <a:spLocks noGrp="1"/>
          </p:cNvSpPr>
          <p:nvPr>
            <p:ph type="body" idx="1"/>
          </p:nvPr>
        </p:nvSpPr>
        <p:spPr>
          <a:xfrm>
            <a:off x="7927259" y="3798857"/>
            <a:ext cx="3782961" cy="1651345"/>
          </a:xfrm>
        </p:spPr>
        <p:txBody>
          <a:bodyPr/>
          <a:lstStyle>
            <a:lvl1pPr marL="0" indent="0">
              <a:lnSpc>
                <a:spcPct val="110000"/>
              </a:lnSpc>
              <a:buNone/>
              <a:defRPr sz="24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 name="Slide Number Placeholder 2">
            <a:extLst>
              <a:ext uri="{FF2B5EF4-FFF2-40B4-BE49-F238E27FC236}">
                <a16:creationId xmlns:a16="http://schemas.microsoft.com/office/drawing/2014/main" id="{091DD99A-300A-4648-B844-A29D06D95632}"/>
              </a:ext>
            </a:extLst>
          </p:cNvPr>
          <p:cNvSpPr>
            <a:spLocks noGrp="1"/>
          </p:cNvSpPr>
          <p:nvPr>
            <p:ph type="sldNum" sz="quarter" idx="10"/>
          </p:nvPr>
        </p:nvSpPr>
        <p:spPr/>
        <p:txBody>
          <a:bodyPr/>
          <a:lstStyle>
            <a:lvl1pPr>
              <a:defRPr>
                <a:solidFill>
                  <a:schemeClr val="bg1"/>
                </a:solidFill>
              </a:defRPr>
            </a:lvl1pPr>
          </a:lstStyle>
          <a:p>
            <a:fld id="{F98CC799-D9FC-FE4C-A0AA-0C37FA608A8C}" type="slidenum">
              <a:rPr lang="en-US" smtClean="0"/>
              <a:pPr/>
              <a:t>‹#›</a:t>
            </a:fld>
            <a:endParaRPr lang="en-US"/>
          </a:p>
        </p:txBody>
      </p:sp>
      <p:pic>
        <p:nvPicPr>
          <p:cNvPr id="4" name="Picture 3" descr="A logo for children's healthcare of atlanta&#10;&#10;Description automatically generated">
            <a:extLst>
              <a:ext uri="{FF2B5EF4-FFF2-40B4-BE49-F238E27FC236}">
                <a16:creationId xmlns:a16="http://schemas.microsoft.com/office/drawing/2014/main" id="{BAAF313E-EB37-CE1F-2F8D-3C9DF4001545}"/>
              </a:ext>
            </a:extLst>
          </p:cNvPr>
          <p:cNvPicPr>
            <a:picLocks noChangeAspect="1"/>
          </p:cNvPicPr>
          <p:nvPr userDrawn="1"/>
        </p:nvPicPr>
        <p:blipFill rotWithShape="1">
          <a:blip r:embed="rId2"/>
          <a:srcRect l="23367" t="2342" r="28684" b="37812"/>
          <a:stretch/>
        </p:blipFill>
        <p:spPr>
          <a:xfrm>
            <a:off x="10793768" y="428064"/>
            <a:ext cx="916451" cy="914400"/>
          </a:xfrm>
          <a:prstGeom prst="rect">
            <a:avLst/>
          </a:prstGeom>
        </p:spPr>
      </p:pic>
    </p:spTree>
    <p:extLst>
      <p:ext uri="{BB962C8B-B14F-4D97-AF65-F5344CB8AC3E}">
        <p14:creationId xmlns:p14="http://schemas.microsoft.com/office/powerpoint/2010/main" val="6525992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9B2A804-6406-4149-96D2-E138184C16B8}"/>
              </a:ext>
            </a:extLst>
          </p:cNvPr>
          <p:cNvSpPr>
            <a:spLocks noGrp="1"/>
          </p:cNvSpPr>
          <p:nvPr>
            <p:ph type="pic" sz="quarter" idx="11"/>
          </p:nvPr>
        </p:nvSpPr>
        <p:spPr>
          <a:xfrm>
            <a:off x="0" y="0"/>
            <a:ext cx="7352071" cy="6858000"/>
          </a:xfrm>
        </p:spPr>
        <p:txBody>
          <a:bodyPr/>
          <a:lstStyle/>
          <a:p>
            <a:endParaRPr lang="en-US"/>
          </a:p>
        </p:txBody>
      </p:sp>
      <p:sp>
        <p:nvSpPr>
          <p:cNvPr id="5" name="Rectangle 4">
            <a:extLst>
              <a:ext uri="{FF2B5EF4-FFF2-40B4-BE49-F238E27FC236}">
                <a16:creationId xmlns:a16="http://schemas.microsoft.com/office/drawing/2014/main" id="{5D621A67-BD1E-3B43-9A2A-B713A352EF87}"/>
              </a:ext>
            </a:extLst>
          </p:cNvPr>
          <p:cNvSpPr/>
          <p:nvPr userDrawn="1"/>
        </p:nvSpPr>
        <p:spPr>
          <a:xfrm>
            <a:off x="7352071" y="0"/>
            <a:ext cx="4839929" cy="6858000"/>
          </a:xfrm>
          <a:prstGeom prst="rect">
            <a:avLst/>
          </a:prstGeom>
          <a:solidFill>
            <a:srgbClr val="FFC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966A61-77C6-C442-B536-1959C88AF49B}"/>
              </a:ext>
            </a:extLst>
          </p:cNvPr>
          <p:cNvSpPr>
            <a:spLocks noGrp="1"/>
          </p:cNvSpPr>
          <p:nvPr>
            <p:ph type="title" hasCustomPrompt="1"/>
          </p:nvPr>
        </p:nvSpPr>
        <p:spPr>
          <a:xfrm>
            <a:off x="7927258" y="1776488"/>
            <a:ext cx="3782961" cy="2028596"/>
          </a:xfrm>
        </p:spPr>
        <p:txBody>
          <a:bodyPr>
            <a:normAutofit/>
          </a:bodyPr>
          <a:lstStyle>
            <a:lvl1pPr>
              <a:lnSpc>
                <a:spcPct val="110000"/>
              </a:lnSpc>
              <a:defRPr sz="4000">
                <a:solidFill>
                  <a:schemeClr val="bg1"/>
                </a:solidFill>
                <a:latin typeface="Arial Rounded MT Bold" panose="020F0704030504030204" pitchFamily="34" charset="0"/>
              </a:defRPr>
            </a:lvl1pPr>
          </a:lstStyle>
          <a:p>
            <a:r>
              <a:rPr lang="en-US"/>
              <a:t>Click to edit divider slide</a:t>
            </a:r>
          </a:p>
        </p:txBody>
      </p:sp>
      <p:sp>
        <p:nvSpPr>
          <p:cNvPr id="8" name="Text Placeholder 2">
            <a:extLst>
              <a:ext uri="{FF2B5EF4-FFF2-40B4-BE49-F238E27FC236}">
                <a16:creationId xmlns:a16="http://schemas.microsoft.com/office/drawing/2014/main" id="{DEC9A6B4-CD46-8544-BDD1-FBDFE8F3B637}"/>
              </a:ext>
            </a:extLst>
          </p:cNvPr>
          <p:cNvSpPr>
            <a:spLocks noGrp="1"/>
          </p:cNvSpPr>
          <p:nvPr>
            <p:ph type="body" idx="1"/>
          </p:nvPr>
        </p:nvSpPr>
        <p:spPr>
          <a:xfrm>
            <a:off x="7927259" y="3798857"/>
            <a:ext cx="3782961" cy="1651345"/>
          </a:xfrm>
        </p:spPr>
        <p:txBody>
          <a:bodyPr/>
          <a:lstStyle>
            <a:lvl1pPr marL="0" indent="0">
              <a:lnSpc>
                <a:spcPct val="110000"/>
              </a:lnSpc>
              <a:buNone/>
              <a:defRPr sz="24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 name="Slide Number Placeholder 2">
            <a:extLst>
              <a:ext uri="{FF2B5EF4-FFF2-40B4-BE49-F238E27FC236}">
                <a16:creationId xmlns:a16="http://schemas.microsoft.com/office/drawing/2014/main" id="{091DD99A-300A-4648-B844-A29D06D95632}"/>
              </a:ext>
            </a:extLst>
          </p:cNvPr>
          <p:cNvSpPr>
            <a:spLocks noGrp="1"/>
          </p:cNvSpPr>
          <p:nvPr>
            <p:ph type="sldNum" sz="quarter" idx="10"/>
          </p:nvPr>
        </p:nvSpPr>
        <p:spPr/>
        <p:txBody>
          <a:bodyPr/>
          <a:lstStyle>
            <a:lvl1pPr>
              <a:defRPr>
                <a:solidFill>
                  <a:schemeClr val="bg1"/>
                </a:solidFill>
              </a:defRPr>
            </a:lvl1pPr>
          </a:lstStyle>
          <a:p>
            <a:fld id="{F98CC799-D9FC-FE4C-A0AA-0C37FA608A8C}" type="slidenum">
              <a:rPr lang="en-US" smtClean="0"/>
              <a:pPr/>
              <a:t>‹#›</a:t>
            </a:fld>
            <a:endParaRPr lang="en-US"/>
          </a:p>
        </p:txBody>
      </p:sp>
      <p:pic>
        <p:nvPicPr>
          <p:cNvPr id="4" name="Picture 3" descr="A logo for children's healthcare of atlanta&#10;&#10;Description automatically generated">
            <a:extLst>
              <a:ext uri="{FF2B5EF4-FFF2-40B4-BE49-F238E27FC236}">
                <a16:creationId xmlns:a16="http://schemas.microsoft.com/office/drawing/2014/main" id="{B7910A97-5FAC-1698-1AB4-BA436862F5FB}"/>
              </a:ext>
            </a:extLst>
          </p:cNvPr>
          <p:cNvPicPr>
            <a:picLocks noChangeAspect="1"/>
          </p:cNvPicPr>
          <p:nvPr userDrawn="1"/>
        </p:nvPicPr>
        <p:blipFill rotWithShape="1">
          <a:blip r:embed="rId2"/>
          <a:srcRect l="23367" t="2342" r="28684" b="37812"/>
          <a:stretch/>
        </p:blipFill>
        <p:spPr>
          <a:xfrm>
            <a:off x="10793768" y="428064"/>
            <a:ext cx="916451" cy="914400"/>
          </a:xfrm>
          <a:prstGeom prst="rect">
            <a:avLst/>
          </a:prstGeom>
        </p:spPr>
      </p:pic>
    </p:spTree>
    <p:extLst>
      <p:ext uri="{BB962C8B-B14F-4D97-AF65-F5344CB8AC3E}">
        <p14:creationId xmlns:p14="http://schemas.microsoft.com/office/powerpoint/2010/main" val="18969581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9A07A51-B476-DC46-A43B-F1F9C9B765F3}"/>
              </a:ext>
            </a:extLst>
          </p:cNvPr>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Diagonal Corner Rectangle 7">
            <a:extLst>
              <a:ext uri="{FF2B5EF4-FFF2-40B4-BE49-F238E27FC236}">
                <a16:creationId xmlns:a16="http://schemas.microsoft.com/office/drawing/2014/main" id="{5723EC63-646B-2345-8CF8-1ABF67DCC302}"/>
              </a:ext>
            </a:extLst>
          </p:cNvPr>
          <p:cNvSpPr/>
          <p:nvPr userDrawn="1"/>
        </p:nvSpPr>
        <p:spPr>
          <a:xfrm>
            <a:off x="866692" y="771277"/>
            <a:ext cx="10344647" cy="5295568"/>
          </a:xfrm>
          <a:prstGeom prst="round2DiagRect">
            <a:avLst>
              <a:gd name="adj1" fmla="val 9009"/>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6462C3-8527-E04F-BC16-2B204162B202}"/>
              </a:ext>
            </a:extLst>
          </p:cNvPr>
          <p:cNvSpPr>
            <a:spLocks noGrp="1"/>
          </p:cNvSpPr>
          <p:nvPr>
            <p:ph type="title" hasCustomPrompt="1"/>
          </p:nvPr>
        </p:nvSpPr>
        <p:spPr>
          <a:xfrm>
            <a:off x="1574358" y="1239981"/>
            <a:ext cx="9000877" cy="4378037"/>
          </a:xfrm>
          <a:noFill/>
        </p:spPr>
        <p:txBody>
          <a:bodyPr/>
          <a:lstStyle>
            <a:lvl1pPr algn="ctr">
              <a:defRPr>
                <a:solidFill>
                  <a:schemeClr val="tx2"/>
                </a:solidFill>
                <a:latin typeface="Arial Rounded MT Bold" panose="020F0704030504030204" pitchFamily="34" charset="0"/>
              </a:defRPr>
            </a:lvl1pPr>
          </a:lstStyle>
          <a:p>
            <a:r>
              <a:rPr lang="en-US"/>
              <a:t>Intro copy can go here. </a:t>
            </a:r>
          </a:p>
        </p:txBody>
      </p:sp>
      <p:pic>
        <p:nvPicPr>
          <p:cNvPr id="9" name="Picture 8" descr="Icon&#10;&#10;Description automatically generated">
            <a:extLst>
              <a:ext uri="{FF2B5EF4-FFF2-40B4-BE49-F238E27FC236}">
                <a16:creationId xmlns:a16="http://schemas.microsoft.com/office/drawing/2014/main" id="{4F8E164C-A1C8-8347-955C-3F05E31612E4}"/>
              </a:ext>
            </a:extLst>
          </p:cNvPr>
          <p:cNvPicPr>
            <a:picLocks noChangeAspect="1"/>
          </p:cNvPicPr>
          <p:nvPr userDrawn="1"/>
        </p:nvPicPr>
        <p:blipFill>
          <a:blip r:embed="rId2"/>
          <a:stretch>
            <a:fillRect/>
          </a:stretch>
        </p:blipFill>
        <p:spPr>
          <a:xfrm>
            <a:off x="10593986" y="6289567"/>
            <a:ext cx="1049683" cy="568433"/>
          </a:xfrm>
          <a:prstGeom prst="rect">
            <a:avLst/>
          </a:prstGeom>
        </p:spPr>
      </p:pic>
      <p:sp>
        <p:nvSpPr>
          <p:cNvPr id="5" name="Slide Number Placeholder 4">
            <a:extLst>
              <a:ext uri="{FF2B5EF4-FFF2-40B4-BE49-F238E27FC236}">
                <a16:creationId xmlns:a16="http://schemas.microsoft.com/office/drawing/2014/main" id="{DD403BA4-2B1D-F243-A037-DD0713BA5224}"/>
              </a:ext>
            </a:extLst>
          </p:cNvPr>
          <p:cNvSpPr>
            <a:spLocks noGrp="1"/>
          </p:cNvSpPr>
          <p:nvPr>
            <p:ph type="sldNum" sz="quarter" idx="12"/>
          </p:nvPr>
        </p:nvSpPr>
        <p:spPr/>
        <p:txBody>
          <a:bodyPr/>
          <a:lstStyle>
            <a:lvl1pPr>
              <a:defRPr>
                <a:solidFill>
                  <a:schemeClr val="bg1"/>
                </a:solidFill>
              </a:defRPr>
            </a:lvl1pPr>
          </a:lstStyle>
          <a:p>
            <a:fld id="{F98CC799-D9FC-FE4C-A0AA-0C37FA608A8C}" type="slidenum">
              <a:rPr lang="en-US" smtClean="0"/>
              <a:pPr/>
              <a:t>‹#›</a:t>
            </a:fld>
            <a:endParaRPr lang="en-US"/>
          </a:p>
        </p:txBody>
      </p:sp>
    </p:spTree>
    <p:extLst>
      <p:ext uri="{BB962C8B-B14F-4D97-AF65-F5344CB8AC3E}">
        <p14:creationId xmlns:p14="http://schemas.microsoft.com/office/powerpoint/2010/main" val="4027728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10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9A07A51-B476-DC46-A43B-F1F9C9B765F3}"/>
              </a:ext>
            </a:extLst>
          </p:cNvPr>
          <p:cNvSpPr/>
          <p:nvPr userDrawn="1"/>
        </p:nvSpPr>
        <p:spPr>
          <a:xfrm>
            <a:off x="0" y="0"/>
            <a:ext cx="12192000" cy="6858000"/>
          </a:xfrm>
          <a:prstGeom prst="rect">
            <a:avLst/>
          </a:prstGeom>
          <a:solidFill>
            <a:srgbClr val="F08B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Diagonal Corner Rectangle 7">
            <a:extLst>
              <a:ext uri="{FF2B5EF4-FFF2-40B4-BE49-F238E27FC236}">
                <a16:creationId xmlns:a16="http://schemas.microsoft.com/office/drawing/2014/main" id="{5723EC63-646B-2345-8CF8-1ABF67DCC302}"/>
              </a:ext>
            </a:extLst>
          </p:cNvPr>
          <p:cNvSpPr/>
          <p:nvPr userDrawn="1"/>
        </p:nvSpPr>
        <p:spPr>
          <a:xfrm>
            <a:off x="866692" y="771277"/>
            <a:ext cx="10344647" cy="5295568"/>
          </a:xfrm>
          <a:prstGeom prst="round2DiagRect">
            <a:avLst>
              <a:gd name="adj1" fmla="val 9009"/>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6462C3-8527-E04F-BC16-2B204162B202}"/>
              </a:ext>
            </a:extLst>
          </p:cNvPr>
          <p:cNvSpPr>
            <a:spLocks noGrp="1"/>
          </p:cNvSpPr>
          <p:nvPr>
            <p:ph type="title" hasCustomPrompt="1"/>
          </p:nvPr>
        </p:nvSpPr>
        <p:spPr>
          <a:xfrm>
            <a:off x="1574358" y="1239981"/>
            <a:ext cx="9000877" cy="4378037"/>
          </a:xfrm>
          <a:noFill/>
        </p:spPr>
        <p:txBody>
          <a:bodyPr/>
          <a:lstStyle>
            <a:lvl1pPr algn="ctr">
              <a:defRPr>
                <a:solidFill>
                  <a:schemeClr val="tx2"/>
                </a:solidFill>
                <a:latin typeface="Arial Rounded MT Bold" panose="020F0704030504030204" pitchFamily="34" charset="0"/>
              </a:defRPr>
            </a:lvl1pPr>
          </a:lstStyle>
          <a:p>
            <a:r>
              <a:rPr lang="en-US"/>
              <a:t>Intro copy can go here. </a:t>
            </a:r>
          </a:p>
        </p:txBody>
      </p:sp>
      <p:pic>
        <p:nvPicPr>
          <p:cNvPr id="9" name="Picture 8" descr="Icon&#10;&#10;Description automatically generated">
            <a:extLst>
              <a:ext uri="{FF2B5EF4-FFF2-40B4-BE49-F238E27FC236}">
                <a16:creationId xmlns:a16="http://schemas.microsoft.com/office/drawing/2014/main" id="{4F8E164C-A1C8-8347-955C-3F05E31612E4}"/>
              </a:ext>
            </a:extLst>
          </p:cNvPr>
          <p:cNvPicPr>
            <a:picLocks noChangeAspect="1"/>
          </p:cNvPicPr>
          <p:nvPr userDrawn="1"/>
        </p:nvPicPr>
        <p:blipFill>
          <a:blip r:embed="rId2"/>
          <a:stretch>
            <a:fillRect/>
          </a:stretch>
        </p:blipFill>
        <p:spPr>
          <a:xfrm>
            <a:off x="10593986" y="6289567"/>
            <a:ext cx="1049683" cy="568433"/>
          </a:xfrm>
          <a:prstGeom prst="rect">
            <a:avLst/>
          </a:prstGeom>
        </p:spPr>
      </p:pic>
      <p:sp>
        <p:nvSpPr>
          <p:cNvPr id="5" name="Slide Number Placeholder 4">
            <a:extLst>
              <a:ext uri="{FF2B5EF4-FFF2-40B4-BE49-F238E27FC236}">
                <a16:creationId xmlns:a16="http://schemas.microsoft.com/office/drawing/2014/main" id="{DD403BA4-2B1D-F243-A037-DD0713BA5224}"/>
              </a:ext>
            </a:extLst>
          </p:cNvPr>
          <p:cNvSpPr>
            <a:spLocks noGrp="1"/>
          </p:cNvSpPr>
          <p:nvPr>
            <p:ph type="sldNum" sz="quarter" idx="12"/>
          </p:nvPr>
        </p:nvSpPr>
        <p:spPr/>
        <p:txBody>
          <a:bodyPr/>
          <a:lstStyle>
            <a:lvl1pPr>
              <a:defRPr>
                <a:solidFill>
                  <a:schemeClr val="bg1"/>
                </a:solidFill>
              </a:defRPr>
            </a:lvl1pPr>
          </a:lstStyle>
          <a:p>
            <a:fld id="{F98CC799-D9FC-FE4C-A0AA-0C37FA608A8C}" type="slidenum">
              <a:rPr lang="en-US" smtClean="0"/>
              <a:pPr/>
              <a:t>‹#›</a:t>
            </a:fld>
            <a:endParaRPr lang="en-US"/>
          </a:p>
        </p:txBody>
      </p:sp>
    </p:spTree>
    <p:extLst>
      <p:ext uri="{BB962C8B-B14F-4D97-AF65-F5344CB8AC3E}">
        <p14:creationId xmlns:p14="http://schemas.microsoft.com/office/powerpoint/2010/main" val="13128327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11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9A07A51-B476-DC46-A43B-F1F9C9B765F3}"/>
              </a:ext>
            </a:extLst>
          </p:cNvPr>
          <p:cNvSpPr/>
          <p:nvPr userDrawn="1"/>
        </p:nvSpPr>
        <p:spPr>
          <a:xfrm>
            <a:off x="0" y="0"/>
            <a:ext cx="12192000" cy="6858000"/>
          </a:xfrm>
          <a:prstGeom prst="rect">
            <a:avLst/>
          </a:prstGeom>
          <a:solidFill>
            <a:srgbClr val="AD2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Diagonal Corner Rectangle 7">
            <a:extLst>
              <a:ext uri="{FF2B5EF4-FFF2-40B4-BE49-F238E27FC236}">
                <a16:creationId xmlns:a16="http://schemas.microsoft.com/office/drawing/2014/main" id="{5723EC63-646B-2345-8CF8-1ABF67DCC302}"/>
              </a:ext>
            </a:extLst>
          </p:cNvPr>
          <p:cNvSpPr/>
          <p:nvPr userDrawn="1"/>
        </p:nvSpPr>
        <p:spPr>
          <a:xfrm>
            <a:off x="866692" y="771277"/>
            <a:ext cx="10344647" cy="5295568"/>
          </a:xfrm>
          <a:prstGeom prst="round2DiagRect">
            <a:avLst>
              <a:gd name="adj1" fmla="val 9009"/>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6462C3-8527-E04F-BC16-2B204162B202}"/>
              </a:ext>
            </a:extLst>
          </p:cNvPr>
          <p:cNvSpPr>
            <a:spLocks noGrp="1"/>
          </p:cNvSpPr>
          <p:nvPr>
            <p:ph type="title" hasCustomPrompt="1"/>
          </p:nvPr>
        </p:nvSpPr>
        <p:spPr>
          <a:xfrm>
            <a:off x="1574358" y="1239981"/>
            <a:ext cx="9000877" cy="4378037"/>
          </a:xfrm>
          <a:noFill/>
        </p:spPr>
        <p:txBody>
          <a:bodyPr/>
          <a:lstStyle>
            <a:lvl1pPr algn="ctr">
              <a:defRPr>
                <a:solidFill>
                  <a:schemeClr val="tx2"/>
                </a:solidFill>
                <a:latin typeface="Arial Rounded MT Bold" panose="020F0704030504030204" pitchFamily="34" charset="0"/>
              </a:defRPr>
            </a:lvl1pPr>
          </a:lstStyle>
          <a:p>
            <a:r>
              <a:rPr lang="en-US"/>
              <a:t>Intro copy can go here. </a:t>
            </a:r>
          </a:p>
        </p:txBody>
      </p:sp>
      <p:pic>
        <p:nvPicPr>
          <p:cNvPr id="9" name="Picture 8" descr="Icon&#10;&#10;Description automatically generated">
            <a:extLst>
              <a:ext uri="{FF2B5EF4-FFF2-40B4-BE49-F238E27FC236}">
                <a16:creationId xmlns:a16="http://schemas.microsoft.com/office/drawing/2014/main" id="{4F8E164C-A1C8-8347-955C-3F05E31612E4}"/>
              </a:ext>
            </a:extLst>
          </p:cNvPr>
          <p:cNvPicPr>
            <a:picLocks noChangeAspect="1"/>
          </p:cNvPicPr>
          <p:nvPr userDrawn="1"/>
        </p:nvPicPr>
        <p:blipFill>
          <a:blip r:embed="rId2"/>
          <a:stretch>
            <a:fillRect/>
          </a:stretch>
        </p:blipFill>
        <p:spPr>
          <a:xfrm>
            <a:off x="10593986" y="6289567"/>
            <a:ext cx="1049683" cy="568433"/>
          </a:xfrm>
          <a:prstGeom prst="rect">
            <a:avLst/>
          </a:prstGeom>
        </p:spPr>
      </p:pic>
      <p:sp>
        <p:nvSpPr>
          <p:cNvPr id="5" name="Slide Number Placeholder 4">
            <a:extLst>
              <a:ext uri="{FF2B5EF4-FFF2-40B4-BE49-F238E27FC236}">
                <a16:creationId xmlns:a16="http://schemas.microsoft.com/office/drawing/2014/main" id="{DD403BA4-2B1D-F243-A037-DD0713BA5224}"/>
              </a:ext>
            </a:extLst>
          </p:cNvPr>
          <p:cNvSpPr>
            <a:spLocks noGrp="1"/>
          </p:cNvSpPr>
          <p:nvPr>
            <p:ph type="sldNum" sz="quarter" idx="12"/>
          </p:nvPr>
        </p:nvSpPr>
        <p:spPr/>
        <p:txBody>
          <a:bodyPr/>
          <a:lstStyle>
            <a:lvl1pPr>
              <a:defRPr>
                <a:solidFill>
                  <a:schemeClr val="bg1"/>
                </a:solidFill>
              </a:defRPr>
            </a:lvl1pPr>
          </a:lstStyle>
          <a:p>
            <a:fld id="{F98CC799-D9FC-FE4C-A0AA-0C37FA608A8C}" type="slidenum">
              <a:rPr lang="en-US" smtClean="0"/>
              <a:pPr/>
              <a:t>‹#›</a:t>
            </a:fld>
            <a:endParaRPr lang="en-US"/>
          </a:p>
        </p:txBody>
      </p:sp>
    </p:spTree>
    <p:extLst>
      <p:ext uri="{BB962C8B-B14F-4D97-AF65-F5344CB8AC3E}">
        <p14:creationId xmlns:p14="http://schemas.microsoft.com/office/powerpoint/2010/main" val="24224563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9A07A51-B476-DC46-A43B-F1F9C9B765F3}"/>
              </a:ext>
            </a:extLst>
          </p:cNvPr>
          <p:cNvSpPr/>
          <p:nvPr userDrawn="1"/>
        </p:nvSpPr>
        <p:spPr>
          <a:xfrm>
            <a:off x="0" y="0"/>
            <a:ext cx="12192000" cy="6858000"/>
          </a:xfrm>
          <a:prstGeom prst="rect">
            <a:avLst/>
          </a:prstGeom>
          <a:solidFill>
            <a:srgbClr val="0082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Diagonal Corner Rectangle 7">
            <a:extLst>
              <a:ext uri="{FF2B5EF4-FFF2-40B4-BE49-F238E27FC236}">
                <a16:creationId xmlns:a16="http://schemas.microsoft.com/office/drawing/2014/main" id="{5723EC63-646B-2345-8CF8-1ABF67DCC302}"/>
              </a:ext>
            </a:extLst>
          </p:cNvPr>
          <p:cNvSpPr/>
          <p:nvPr userDrawn="1"/>
        </p:nvSpPr>
        <p:spPr>
          <a:xfrm>
            <a:off x="866692" y="771277"/>
            <a:ext cx="10344647" cy="5295568"/>
          </a:xfrm>
          <a:prstGeom prst="round2DiagRect">
            <a:avLst>
              <a:gd name="adj1" fmla="val 9009"/>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6462C3-8527-E04F-BC16-2B204162B202}"/>
              </a:ext>
            </a:extLst>
          </p:cNvPr>
          <p:cNvSpPr>
            <a:spLocks noGrp="1"/>
          </p:cNvSpPr>
          <p:nvPr>
            <p:ph type="title" hasCustomPrompt="1"/>
          </p:nvPr>
        </p:nvSpPr>
        <p:spPr>
          <a:xfrm>
            <a:off x="1574358" y="1239981"/>
            <a:ext cx="9000877" cy="4378037"/>
          </a:xfrm>
          <a:noFill/>
        </p:spPr>
        <p:txBody>
          <a:bodyPr/>
          <a:lstStyle>
            <a:lvl1pPr algn="ctr">
              <a:defRPr>
                <a:solidFill>
                  <a:schemeClr val="tx2"/>
                </a:solidFill>
                <a:latin typeface="Arial Rounded MT Bold" panose="020F0704030504030204" pitchFamily="34" charset="0"/>
              </a:defRPr>
            </a:lvl1pPr>
          </a:lstStyle>
          <a:p>
            <a:r>
              <a:rPr lang="en-US"/>
              <a:t>Intro copy can go here. </a:t>
            </a:r>
          </a:p>
        </p:txBody>
      </p:sp>
      <p:pic>
        <p:nvPicPr>
          <p:cNvPr id="9" name="Picture 8" descr="Icon&#10;&#10;Description automatically generated">
            <a:extLst>
              <a:ext uri="{FF2B5EF4-FFF2-40B4-BE49-F238E27FC236}">
                <a16:creationId xmlns:a16="http://schemas.microsoft.com/office/drawing/2014/main" id="{4F8E164C-A1C8-8347-955C-3F05E31612E4}"/>
              </a:ext>
            </a:extLst>
          </p:cNvPr>
          <p:cNvPicPr>
            <a:picLocks noChangeAspect="1"/>
          </p:cNvPicPr>
          <p:nvPr userDrawn="1"/>
        </p:nvPicPr>
        <p:blipFill>
          <a:blip r:embed="rId2"/>
          <a:stretch>
            <a:fillRect/>
          </a:stretch>
        </p:blipFill>
        <p:spPr>
          <a:xfrm>
            <a:off x="10593986" y="6289567"/>
            <a:ext cx="1049683" cy="568433"/>
          </a:xfrm>
          <a:prstGeom prst="rect">
            <a:avLst/>
          </a:prstGeom>
        </p:spPr>
      </p:pic>
      <p:sp>
        <p:nvSpPr>
          <p:cNvPr id="5" name="Slide Number Placeholder 4">
            <a:extLst>
              <a:ext uri="{FF2B5EF4-FFF2-40B4-BE49-F238E27FC236}">
                <a16:creationId xmlns:a16="http://schemas.microsoft.com/office/drawing/2014/main" id="{DD403BA4-2B1D-F243-A037-DD0713BA5224}"/>
              </a:ext>
            </a:extLst>
          </p:cNvPr>
          <p:cNvSpPr>
            <a:spLocks noGrp="1"/>
          </p:cNvSpPr>
          <p:nvPr>
            <p:ph type="sldNum" sz="quarter" idx="12"/>
          </p:nvPr>
        </p:nvSpPr>
        <p:spPr/>
        <p:txBody>
          <a:bodyPr/>
          <a:lstStyle>
            <a:lvl1pPr>
              <a:defRPr>
                <a:solidFill>
                  <a:schemeClr val="bg1"/>
                </a:solidFill>
              </a:defRPr>
            </a:lvl1pPr>
          </a:lstStyle>
          <a:p>
            <a:fld id="{F98CC799-D9FC-FE4C-A0AA-0C37FA608A8C}" type="slidenum">
              <a:rPr lang="en-US" smtClean="0"/>
              <a:pPr/>
              <a:t>‹#›</a:t>
            </a:fld>
            <a:endParaRPr lang="en-US"/>
          </a:p>
        </p:txBody>
      </p:sp>
    </p:spTree>
    <p:extLst>
      <p:ext uri="{BB962C8B-B14F-4D97-AF65-F5344CB8AC3E}">
        <p14:creationId xmlns:p14="http://schemas.microsoft.com/office/powerpoint/2010/main" val="6720920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7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9A07A51-B476-DC46-A43B-F1F9C9B765F3}"/>
              </a:ext>
            </a:extLst>
          </p:cNvPr>
          <p:cNvSpPr/>
          <p:nvPr userDrawn="1"/>
        </p:nvSpPr>
        <p:spPr>
          <a:xfrm>
            <a:off x="0" y="0"/>
            <a:ext cx="12192000" cy="6858000"/>
          </a:xfrm>
          <a:prstGeom prst="rect">
            <a:avLst/>
          </a:prstGeom>
          <a:solidFill>
            <a:srgbClr val="00A9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Diagonal Corner Rectangle 7">
            <a:extLst>
              <a:ext uri="{FF2B5EF4-FFF2-40B4-BE49-F238E27FC236}">
                <a16:creationId xmlns:a16="http://schemas.microsoft.com/office/drawing/2014/main" id="{5723EC63-646B-2345-8CF8-1ABF67DCC302}"/>
              </a:ext>
            </a:extLst>
          </p:cNvPr>
          <p:cNvSpPr/>
          <p:nvPr userDrawn="1"/>
        </p:nvSpPr>
        <p:spPr>
          <a:xfrm>
            <a:off x="866692" y="771277"/>
            <a:ext cx="10344647" cy="5295568"/>
          </a:xfrm>
          <a:prstGeom prst="round2DiagRect">
            <a:avLst>
              <a:gd name="adj1" fmla="val 9009"/>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6462C3-8527-E04F-BC16-2B204162B202}"/>
              </a:ext>
            </a:extLst>
          </p:cNvPr>
          <p:cNvSpPr>
            <a:spLocks noGrp="1"/>
          </p:cNvSpPr>
          <p:nvPr>
            <p:ph type="title" hasCustomPrompt="1"/>
          </p:nvPr>
        </p:nvSpPr>
        <p:spPr>
          <a:xfrm>
            <a:off x="1574358" y="1239981"/>
            <a:ext cx="9000877" cy="4378037"/>
          </a:xfrm>
          <a:noFill/>
        </p:spPr>
        <p:txBody>
          <a:bodyPr/>
          <a:lstStyle>
            <a:lvl1pPr algn="ctr">
              <a:defRPr>
                <a:solidFill>
                  <a:schemeClr val="tx2"/>
                </a:solidFill>
                <a:latin typeface="Arial Rounded MT Bold" panose="020F0704030504030204" pitchFamily="34" charset="0"/>
              </a:defRPr>
            </a:lvl1pPr>
          </a:lstStyle>
          <a:p>
            <a:r>
              <a:rPr lang="en-US"/>
              <a:t>Intro copy can go here. </a:t>
            </a:r>
          </a:p>
        </p:txBody>
      </p:sp>
      <p:pic>
        <p:nvPicPr>
          <p:cNvPr id="9" name="Picture 8" descr="Icon&#10;&#10;Description automatically generated">
            <a:extLst>
              <a:ext uri="{FF2B5EF4-FFF2-40B4-BE49-F238E27FC236}">
                <a16:creationId xmlns:a16="http://schemas.microsoft.com/office/drawing/2014/main" id="{4F8E164C-A1C8-8347-955C-3F05E31612E4}"/>
              </a:ext>
            </a:extLst>
          </p:cNvPr>
          <p:cNvPicPr>
            <a:picLocks noChangeAspect="1"/>
          </p:cNvPicPr>
          <p:nvPr userDrawn="1"/>
        </p:nvPicPr>
        <p:blipFill>
          <a:blip r:embed="rId2"/>
          <a:stretch>
            <a:fillRect/>
          </a:stretch>
        </p:blipFill>
        <p:spPr>
          <a:xfrm>
            <a:off x="10593986" y="6289567"/>
            <a:ext cx="1049683" cy="568433"/>
          </a:xfrm>
          <a:prstGeom prst="rect">
            <a:avLst/>
          </a:prstGeom>
        </p:spPr>
      </p:pic>
      <p:sp>
        <p:nvSpPr>
          <p:cNvPr id="5" name="Slide Number Placeholder 4">
            <a:extLst>
              <a:ext uri="{FF2B5EF4-FFF2-40B4-BE49-F238E27FC236}">
                <a16:creationId xmlns:a16="http://schemas.microsoft.com/office/drawing/2014/main" id="{DD403BA4-2B1D-F243-A037-DD0713BA5224}"/>
              </a:ext>
            </a:extLst>
          </p:cNvPr>
          <p:cNvSpPr>
            <a:spLocks noGrp="1"/>
          </p:cNvSpPr>
          <p:nvPr>
            <p:ph type="sldNum" sz="quarter" idx="12"/>
          </p:nvPr>
        </p:nvSpPr>
        <p:spPr/>
        <p:txBody>
          <a:bodyPr/>
          <a:lstStyle>
            <a:lvl1pPr>
              <a:defRPr>
                <a:solidFill>
                  <a:schemeClr val="bg1"/>
                </a:solidFill>
              </a:defRPr>
            </a:lvl1pPr>
          </a:lstStyle>
          <a:p>
            <a:fld id="{F98CC799-D9FC-FE4C-A0AA-0C37FA608A8C}" type="slidenum">
              <a:rPr lang="en-US" smtClean="0"/>
              <a:pPr/>
              <a:t>‹#›</a:t>
            </a:fld>
            <a:endParaRPr lang="en-US"/>
          </a:p>
        </p:txBody>
      </p:sp>
    </p:spTree>
    <p:extLst>
      <p:ext uri="{BB962C8B-B14F-4D97-AF65-F5344CB8AC3E}">
        <p14:creationId xmlns:p14="http://schemas.microsoft.com/office/powerpoint/2010/main" val="19051828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8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9A07A51-B476-DC46-A43B-F1F9C9B765F3}"/>
              </a:ext>
            </a:extLst>
          </p:cNvPr>
          <p:cNvSpPr/>
          <p:nvPr userDrawn="1"/>
        </p:nvSpPr>
        <p:spPr>
          <a:xfrm>
            <a:off x="0" y="0"/>
            <a:ext cx="12192000" cy="6858000"/>
          </a:xfrm>
          <a:prstGeom prst="rect">
            <a:avLst/>
          </a:prstGeom>
          <a:solidFill>
            <a:srgbClr val="0099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Diagonal Corner Rectangle 7">
            <a:extLst>
              <a:ext uri="{FF2B5EF4-FFF2-40B4-BE49-F238E27FC236}">
                <a16:creationId xmlns:a16="http://schemas.microsoft.com/office/drawing/2014/main" id="{5723EC63-646B-2345-8CF8-1ABF67DCC302}"/>
              </a:ext>
            </a:extLst>
          </p:cNvPr>
          <p:cNvSpPr/>
          <p:nvPr userDrawn="1"/>
        </p:nvSpPr>
        <p:spPr>
          <a:xfrm>
            <a:off x="866692" y="771277"/>
            <a:ext cx="10344647" cy="5295568"/>
          </a:xfrm>
          <a:prstGeom prst="round2DiagRect">
            <a:avLst>
              <a:gd name="adj1" fmla="val 9009"/>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6462C3-8527-E04F-BC16-2B204162B202}"/>
              </a:ext>
            </a:extLst>
          </p:cNvPr>
          <p:cNvSpPr>
            <a:spLocks noGrp="1"/>
          </p:cNvSpPr>
          <p:nvPr>
            <p:ph type="title" hasCustomPrompt="1"/>
          </p:nvPr>
        </p:nvSpPr>
        <p:spPr>
          <a:xfrm>
            <a:off x="1574358" y="1239981"/>
            <a:ext cx="9000877" cy="4378037"/>
          </a:xfrm>
          <a:noFill/>
        </p:spPr>
        <p:txBody>
          <a:bodyPr/>
          <a:lstStyle>
            <a:lvl1pPr algn="ctr">
              <a:defRPr>
                <a:solidFill>
                  <a:schemeClr val="tx2"/>
                </a:solidFill>
                <a:latin typeface="Arial Rounded MT Bold" panose="020F0704030504030204" pitchFamily="34" charset="0"/>
              </a:defRPr>
            </a:lvl1pPr>
          </a:lstStyle>
          <a:p>
            <a:r>
              <a:rPr lang="en-US"/>
              <a:t>Intro copy can go here. </a:t>
            </a:r>
          </a:p>
        </p:txBody>
      </p:sp>
      <p:pic>
        <p:nvPicPr>
          <p:cNvPr id="9" name="Picture 8" descr="Icon&#10;&#10;Description automatically generated">
            <a:extLst>
              <a:ext uri="{FF2B5EF4-FFF2-40B4-BE49-F238E27FC236}">
                <a16:creationId xmlns:a16="http://schemas.microsoft.com/office/drawing/2014/main" id="{4F8E164C-A1C8-8347-955C-3F05E31612E4}"/>
              </a:ext>
            </a:extLst>
          </p:cNvPr>
          <p:cNvPicPr>
            <a:picLocks noChangeAspect="1"/>
          </p:cNvPicPr>
          <p:nvPr userDrawn="1"/>
        </p:nvPicPr>
        <p:blipFill>
          <a:blip r:embed="rId2"/>
          <a:stretch>
            <a:fillRect/>
          </a:stretch>
        </p:blipFill>
        <p:spPr>
          <a:xfrm>
            <a:off x="10593986" y="6289567"/>
            <a:ext cx="1049683" cy="568433"/>
          </a:xfrm>
          <a:prstGeom prst="rect">
            <a:avLst/>
          </a:prstGeom>
        </p:spPr>
      </p:pic>
      <p:sp>
        <p:nvSpPr>
          <p:cNvPr id="5" name="Slide Number Placeholder 4">
            <a:extLst>
              <a:ext uri="{FF2B5EF4-FFF2-40B4-BE49-F238E27FC236}">
                <a16:creationId xmlns:a16="http://schemas.microsoft.com/office/drawing/2014/main" id="{DD403BA4-2B1D-F243-A037-DD0713BA5224}"/>
              </a:ext>
            </a:extLst>
          </p:cNvPr>
          <p:cNvSpPr>
            <a:spLocks noGrp="1"/>
          </p:cNvSpPr>
          <p:nvPr>
            <p:ph type="sldNum" sz="quarter" idx="12"/>
          </p:nvPr>
        </p:nvSpPr>
        <p:spPr/>
        <p:txBody>
          <a:bodyPr/>
          <a:lstStyle>
            <a:lvl1pPr>
              <a:defRPr>
                <a:solidFill>
                  <a:schemeClr val="bg1"/>
                </a:solidFill>
              </a:defRPr>
            </a:lvl1pPr>
          </a:lstStyle>
          <a:p>
            <a:fld id="{F98CC799-D9FC-FE4C-A0AA-0C37FA608A8C}" type="slidenum">
              <a:rPr lang="en-US" smtClean="0"/>
              <a:pPr/>
              <a:t>‹#›</a:t>
            </a:fld>
            <a:endParaRPr lang="en-US"/>
          </a:p>
        </p:txBody>
      </p:sp>
    </p:spTree>
    <p:extLst>
      <p:ext uri="{BB962C8B-B14F-4D97-AF65-F5344CB8AC3E}">
        <p14:creationId xmlns:p14="http://schemas.microsoft.com/office/powerpoint/2010/main" val="974395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1">
            <a:alpha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8C425-322E-9E4B-B055-DB5A1DFC4780}"/>
              </a:ext>
            </a:extLst>
          </p:cNvPr>
          <p:cNvSpPr>
            <a:spLocks noGrp="1"/>
          </p:cNvSpPr>
          <p:nvPr>
            <p:ph type="title"/>
          </p:nvPr>
        </p:nvSpPr>
        <p:spPr>
          <a:xfrm>
            <a:off x="838200" y="365125"/>
            <a:ext cx="8811491" cy="1325563"/>
          </a:xfrm>
        </p:spPr>
        <p:txBody>
          <a:bodyPr>
            <a:normAutofit/>
          </a:bodyPr>
          <a:lstStyle>
            <a:lvl1pPr>
              <a:defRPr sz="4000" b="0" i="0">
                <a:solidFill>
                  <a:schemeClr val="accent1"/>
                </a:solidFill>
                <a:latin typeface="Arial Rounded MT Bold" panose="020F0704030504030204" pitchFamily="34" charset="0"/>
              </a:defRPr>
            </a:lvl1pPr>
          </a:lstStyle>
          <a:p>
            <a:r>
              <a:rPr lang="en-US"/>
              <a:t>Click to edit Master title style</a:t>
            </a:r>
          </a:p>
        </p:txBody>
      </p:sp>
      <p:sp>
        <p:nvSpPr>
          <p:cNvPr id="6" name="Slide Number Placeholder 5">
            <a:extLst>
              <a:ext uri="{FF2B5EF4-FFF2-40B4-BE49-F238E27FC236}">
                <a16:creationId xmlns:a16="http://schemas.microsoft.com/office/drawing/2014/main" id="{0C0F4788-ED81-E144-8B78-8BA9F7F1DD4A}"/>
              </a:ext>
            </a:extLst>
          </p:cNvPr>
          <p:cNvSpPr>
            <a:spLocks noGrp="1"/>
          </p:cNvSpPr>
          <p:nvPr>
            <p:ph type="sldNum" sz="quarter" idx="12"/>
          </p:nvPr>
        </p:nvSpPr>
        <p:spPr/>
        <p:txBody>
          <a:bodyPr/>
          <a:lstStyle/>
          <a:p>
            <a:fld id="{F98CC799-D9FC-FE4C-A0AA-0C37FA608A8C}" type="slidenum">
              <a:rPr lang="en-US" smtClean="0"/>
              <a:t>‹#›</a:t>
            </a:fld>
            <a:endParaRPr lang="en-US"/>
          </a:p>
        </p:txBody>
      </p:sp>
      <p:sp>
        <p:nvSpPr>
          <p:cNvPr id="25" name="Content Placeholder 2">
            <a:extLst>
              <a:ext uri="{FF2B5EF4-FFF2-40B4-BE49-F238E27FC236}">
                <a16:creationId xmlns:a16="http://schemas.microsoft.com/office/drawing/2014/main" id="{FF08EABF-22BB-3D4F-B2F3-AB868F7B1FC5}"/>
              </a:ext>
            </a:extLst>
          </p:cNvPr>
          <p:cNvSpPr>
            <a:spLocks noGrp="1"/>
          </p:cNvSpPr>
          <p:nvPr>
            <p:ph idx="1"/>
          </p:nvPr>
        </p:nvSpPr>
        <p:spPr>
          <a:xfrm>
            <a:off x="838200" y="1920240"/>
            <a:ext cx="4309800" cy="4223383"/>
          </a:xfrm>
        </p:spPr>
        <p:txBody>
          <a:bodyPr>
            <a:normAutofit/>
          </a:bodyPr>
          <a:lstStyle>
            <a:lvl1pPr marL="0" indent="0">
              <a:lnSpc>
                <a:spcPct val="110000"/>
              </a:lnSpc>
              <a:buNone/>
              <a:defRPr sz="2400">
                <a:latin typeface="Arial" panose="020B0604020202020204" pitchFamily="34" charset="0"/>
                <a:cs typeface="Arial" panose="020B0604020202020204" pitchFamily="34" charset="0"/>
              </a:defRPr>
            </a:lvl1pPr>
            <a:lvl2pPr>
              <a:lnSpc>
                <a:spcPct val="110000"/>
              </a:lnSpc>
              <a:defRPr sz="2400">
                <a:latin typeface="Arial" panose="020B0604020202020204" pitchFamily="34" charset="0"/>
                <a:cs typeface="Arial" panose="020B0604020202020204" pitchFamily="34" charset="0"/>
              </a:defRPr>
            </a:lvl2pPr>
          </a:lstStyle>
          <a:p>
            <a:pPr lvl="0"/>
            <a:r>
              <a:rPr lang="en-US"/>
              <a:t>Click to edit Master text styles</a:t>
            </a:r>
          </a:p>
          <a:p>
            <a:pPr lvl="1"/>
            <a:r>
              <a:rPr lang="en-US"/>
              <a:t>Second level</a:t>
            </a:r>
          </a:p>
        </p:txBody>
      </p:sp>
      <p:sp>
        <p:nvSpPr>
          <p:cNvPr id="26" name="Text Placeholder 4">
            <a:extLst>
              <a:ext uri="{FF2B5EF4-FFF2-40B4-BE49-F238E27FC236}">
                <a16:creationId xmlns:a16="http://schemas.microsoft.com/office/drawing/2014/main" id="{C400D5E1-9B37-954B-9B28-D1BE7B62F55E}"/>
              </a:ext>
            </a:extLst>
          </p:cNvPr>
          <p:cNvSpPr>
            <a:spLocks noGrp="1"/>
          </p:cNvSpPr>
          <p:nvPr>
            <p:ph type="body" sz="quarter" idx="13"/>
          </p:nvPr>
        </p:nvSpPr>
        <p:spPr>
          <a:xfrm>
            <a:off x="5612127" y="1920240"/>
            <a:ext cx="4309800" cy="4223385"/>
          </a:xfrm>
        </p:spPr>
        <p:txBody>
          <a:bodyPr/>
          <a:lstStyle>
            <a:lvl1pPr marL="0" indent="0">
              <a:lnSpc>
                <a:spcPct val="110000"/>
              </a:lnSpc>
              <a:buNone/>
              <a:defRPr>
                <a:latin typeface="Arial" panose="020B0604020202020204" pitchFamily="34" charset="0"/>
                <a:cs typeface="Arial" panose="020B0604020202020204" pitchFamily="34" charset="0"/>
              </a:defRPr>
            </a:lvl1pPr>
            <a:lvl2pPr>
              <a:lnSpc>
                <a:spcPct val="110000"/>
              </a:lnSpc>
              <a:defRPr>
                <a:latin typeface="Arial" panose="020B0604020202020204" pitchFamily="34" charset="0"/>
                <a:cs typeface="Arial" panose="020B0604020202020204" pitchFamily="34" charset="0"/>
              </a:defRPr>
            </a:lvl2pPr>
          </a:lstStyle>
          <a:p>
            <a:pPr lvl="0"/>
            <a:r>
              <a:rPr lang="en-US"/>
              <a:t>Click to edit Master text styles</a:t>
            </a:r>
          </a:p>
          <a:p>
            <a:pPr lvl="1"/>
            <a:r>
              <a:rPr lang="en-US"/>
              <a:t>Second level</a:t>
            </a:r>
          </a:p>
        </p:txBody>
      </p:sp>
      <p:pic>
        <p:nvPicPr>
          <p:cNvPr id="16" name="Picture 15">
            <a:extLst>
              <a:ext uri="{FF2B5EF4-FFF2-40B4-BE49-F238E27FC236}">
                <a16:creationId xmlns:a16="http://schemas.microsoft.com/office/drawing/2014/main" id="{8593FC0F-16F7-7241-A3B5-CA2DF9038254}"/>
              </a:ext>
            </a:extLst>
          </p:cNvPr>
          <p:cNvPicPr>
            <a:picLocks noChangeAspect="1"/>
          </p:cNvPicPr>
          <p:nvPr userDrawn="1"/>
        </p:nvPicPr>
        <p:blipFill>
          <a:blip r:embed="rId2">
            <a:alphaModFix amt="50000"/>
          </a:blip>
          <a:stretch>
            <a:fillRect/>
          </a:stretch>
        </p:blipFill>
        <p:spPr>
          <a:xfrm>
            <a:off x="10622943" y="6312047"/>
            <a:ext cx="993913" cy="545953"/>
          </a:xfrm>
          <a:prstGeom prst="rect">
            <a:avLst/>
          </a:prstGeom>
        </p:spPr>
      </p:pic>
    </p:spTree>
    <p:extLst>
      <p:ext uri="{BB962C8B-B14F-4D97-AF65-F5344CB8AC3E}">
        <p14:creationId xmlns:p14="http://schemas.microsoft.com/office/powerpoint/2010/main" val="40293728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9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9A07A51-B476-DC46-A43B-F1F9C9B765F3}"/>
              </a:ext>
            </a:extLst>
          </p:cNvPr>
          <p:cNvSpPr/>
          <p:nvPr userDrawn="1"/>
        </p:nvSpPr>
        <p:spPr>
          <a:xfrm>
            <a:off x="0" y="0"/>
            <a:ext cx="12192000" cy="6858000"/>
          </a:xfrm>
          <a:prstGeom prst="rect">
            <a:avLst/>
          </a:prstGeom>
          <a:solidFill>
            <a:srgbClr val="7AC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Diagonal Corner Rectangle 7">
            <a:extLst>
              <a:ext uri="{FF2B5EF4-FFF2-40B4-BE49-F238E27FC236}">
                <a16:creationId xmlns:a16="http://schemas.microsoft.com/office/drawing/2014/main" id="{5723EC63-646B-2345-8CF8-1ABF67DCC302}"/>
              </a:ext>
            </a:extLst>
          </p:cNvPr>
          <p:cNvSpPr/>
          <p:nvPr userDrawn="1"/>
        </p:nvSpPr>
        <p:spPr>
          <a:xfrm>
            <a:off x="866692" y="771277"/>
            <a:ext cx="10344647" cy="5295568"/>
          </a:xfrm>
          <a:prstGeom prst="round2DiagRect">
            <a:avLst>
              <a:gd name="adj1" fmla="val 9009"/>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6462C3-8527-E04F-BC16-2B204162B202}"/>
              </a:ext>
            </a:extLst>
          </p:cNvPr>
          <p:cNvSpPr>
            <a:spLocks noGrp="1"/>
          </p:cNvSpPr>
          <p:nvPr>
            <p:ph type="title" hasCustomPrompt="1"/>
          </p:nvPr>
        </p:nvSpPr>
        <p:spPr>
          <a:xfrm>
            <a:off x="1574358" y="1239981"/>
            <a:ext cx="9000877" cy="4378037"/>
          </a:xfrm>
          <a:noFill/>
        </p:spPr>
        <p:txBody>
          <a:bodyPr/>
          <a:lstStyle>
            <a:lvl1pPr algn="ctr">
              <a:defRPr>
                <a:solidFill>
                  <a:schemeClr val="tx2"/>
                </a:solidFill>
                <a:latin typeface="Arial Rounded MT Bold" panose="020F0704030504030204" pitchFamily="34" charset="0"/>
              </a:defRPr>
            </a:lvl1pPr>
          </a:lstStyle>
          <a:p>
            <a:r>
              <a:rPr lang="en-US"/>
              <a:t>Intro copy can go here. </a:t>
            </a:r>
          </a:p>
        </p:txBody>
      </p:sp>
      <p:pic>
        <p:nvPicPr>
          <p:cNvPr id="9" name="Picture 8" descr="Icon&#10;&#10;Description automatically generated">
            <a:extLst>
              <a:ext uri="{FF2B5EF4-FFF2-40B4-BE49-F238E27FC236}">
                <a16:creationId xmlns:a16="http://schemas.microsoft.com/office/drawing/2014/main" id="{4F8E164C-A1C8-8347-955C-3F05E31612E4}"/>
              </a:ext>
            </a:extLst>
          </p:cNvPr>
          <p:cNvPicPr>
            <a:picLocks noChangeAspect="1"/>
          </p:cNvPicPr>
          <p:nvPr userDrawn="1"/>
        </p:nvPicPr>
        <p:blipFill>
          <a:blip r:embed="rId2"/>
          <a:stretch>
            <a:fillRect/>
          </a:stretch>
        </p:blipFill>
        <p:spPr>
          <a:xfrm>
            <a:off x="10593986" y="6289567"/>
            <a:ext cx="1049683" cy="568433"/>
          </a:xfrm>
          <a:prstGeom prst="rect">
            <a:avLst/>
          </a:prstGeom>
        </p:spPr>
      </p:pic>
      <p:sp>
        <p:nvSpPr>
          <p:cNvPr id="5" name="Slide Number Placeholder 4">
            <a:extLst>
              <a:ext uri="{FF2B5EF4-FFF2-40B4-BE49-F238E27FC236}">
                <a16:creationId xmlns:a16="http://schemas.microsoft.com/office/drawing/2014/main" id="{DD403BA4-2B1D-F243-A037-DD0713BA5224}"/>
              </a:ext>
            </a:extLst>
          </p:cNvPr>
          <p:cNvSpPr>
            <a:spLocks noGrp="1"/>
          </p:cNvSpPr>
          <p:nvPr>
            <p:ph type="sldNum" sz="quarter" idx="12"/>
          </p:nvPr>
        </p:nvSpPr>
        <p:spPr/>
        <p:txBody>
          <a:bodyPr/>
          <a:lstStyle>
            <a:lvl1pPr>
              <a:defRPr>
                <a:solidFill>
                  <a:schemeClr val="bg1"/>
                </a:solidFill>
              </a:defRPr>
            </a:lvl1pPr>
          </a:lstStyle>
          <a:p>
            <a:fld id="{F98CC799-D9FC-FE4C-A0AA-0C37FA608A8C}" type="slidenum">
              <a:rPr lang="en-US" smtClean="0"/>
              <a:pPr/>
              <a:t>‹#›</a:t>
            </a:fld>
            <a:endParaRPr lang="en-US"/>
          </a:p>
        </p:txBody>
      </p:sp>
    </p:spTree>
    <p:extLst>
      <p:ext uri="{BB962C8B-B14F-4D97-AF65-F5344CB8AC3E}">
        <p14:creationId xmlns:p14="http://schemas.microsoft.com/office/powerpoint/2010/main" val="5774054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142C6B3-455E-2849-BDFE-DEE0C5732CF0}"/>
              </a:ext>
            </a:extLst>
          </p:cNvPr>
          <p:cNvSpPr>
            <a:spLocks noGrp="1"/>
          </p:cNvSpPr>
          <p:nvPr>
            <p:ph type="sldNum" sz="quarter" idx="10"/>
          </p:nvPr>
        </p:nvSpPr>
        <p:spPr/>
        <p:txBody>
          <a:bodyPr/>
          <a:lstStyle/>
          <a:p>
            <a:fld id="{F98CC799-D9FC-FE4C-A0AA-0C37FA608A8C}" type="slidenum">
              <a:rPr lang="en-US" smtClean="0"/>
              <a:t>‹#›</a:t>
            </a:fld>
            <a:endParaRPr lang="en-US"/>
          </a:p>
        </p:txBody>
      </p:sp>
      <p:pic>
        <p:nvPicPr>
          <p:cNvPr id="12" name="Picture 11">
            <a:extLst>
              <a:ext uri="{FF2B5EF4-FFF2-40B4-BE49-F238E27FC236}">
                <a16:creationId xmlns:a16="http://schemas.microsoft.com/office/drawing/2014/main" id="{5C7F6DD2-2EAC-EE43-AFA2-3DF670440816}"/>
              </a:ext>
            </a:extLst>
          </p:cNvPr>
          <p:cNvPicPr>
            <a:picLocks noChangeAspect="1"/>
          </p:cNvPicPr>
          <p:nvPr userDrawn="1"/>
        </p:nvPicPr>
        <p:blipFill>
          <a:blip r:embed="rId2">
            <a:alphaModFix amt="50000"/>
          </a:blip>
          <a:stretch>
            <a:fillRect/>
          </a:stretch>
        </p:blipFill>
        <p:spPr>
          <a:xfrm>
            <a:off x="10622943" y="6312047"/>
            <a:ext cx="993913" cy="545953"/>
          </a:xfrm>
          <a:prstGeom prst="rect">
            <a:avLst/>
          </a:prstGeom>
        </p:spPr>
      </p:pic>
    </p:spTree>
    <p:extLst>
      <p:ext uri="{BB962C8B-B14F-4D97-AF65-F5344CB8AC3E}">
        <p14:creationId xmlns:p14="http://schemas.microsoft.com/office/powerpoint/2010/main" val="34784883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alpha val="5355"/>
          </a:schemeClr>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3B8CE45-8786-0F4B-A7E9-E1D08F7AC126}"/>
              </a:ext>
            </a:extLst>
          </p:cNvPr>
          <p:cNvSpPr>
            <a:spLocks noGrp="1"/>
          </p:cNvSpPr>
          <p:nvPr>
            <p:ph type="body" sz="half" idx="2"/>
          </p:nvPr>
        </p:nvSpPr>
        <p:spPr>
          <a:xfrm>
            <a:off x="1296122" y="1233055"/>
            <a:ext cx="3579812" cy="1620981"/>
          </a:xfrm>
        </p:spPr>
        <p:txBody>
          <a:bodyPr>
            <a:normAutofit/>
          </a:bodyPr>
          <a:lstStyle>
            <a:lvl1pPr marL="0" indent="0">
              <a:lnSpc>
                <a:spcPct val="110000"/>
              </a:lnSpc>
              <a:buNone/>
              <a:defRPr sz="2400" b="0" i="0">
                <a:solidFill>
                  <a:schemeClr val="accent6"/>
                </a:solidFill>
                <a:latin typeface="Arial Rounded MT Bold" panose="020F07040305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81B9411-AF9D-0549-91DE-8445CDC8C53C}"/>
              </a:ext>
            </a:extLst>
          </p:cNvPr>
          <p:cNvSpPr>
            <a:spLocks noGrp="1"/>
          </p:cNvSpPr>
          <p:nvPr>
            <p:ph type="sldNum" sz="quarter" idx="12"/>
          </p:nvPr>
        </p:nvSpPr>
        <p:spPr/>
        <p:txBody>
          <a:bodyPr/>
          <a:lstStyle/>
          <a:p>
            <a:fld id="{F98CC799-D9FC-FE4C-A0AA-0C37FA608A8C}" type="slidenum">
              <a:rPr lang="en-US" smtClean="0"/>
              <a:t>‹#›</a:t>
            </a:fld>
            <a:endParaRPr lang="en-US"/>
          </a:p>
        </p:txBody>
      </p:sp>
      <p:sp>
        <p:nvSpPr>
          <p:cNvPr id="6" name="Picture Placeholder 5">
            <a:extLst>
              <a:ext uri="{FF2B5EF4-FFF2-40B4-BE49-F238E27FC236}">
                <a16:creationId xmlns:a16="http://schemas.microsoft.com/office/drawing/2014/main" id="{E58D3501-FCBE-5E43-8EC7-6143F26DA681}"/>
              </a:ext>
            </a:extLst>
          </p:cNvPr>
          <p:cNvSpPr>
            <a:spLocks noGrp="1"/>
          </p:cNvSpPr>
          <p:nvPr>
            <p:ph type="pic" sz="quarter" idx="13"/>
          </p:nvPr>
        </p:nvSpPr>
        <p:spPr>
          <a:xfrm>
            <a:off x="5143790" y="1233055"/>
            <a:ext cx="5769840" cy="4542271"/>
          </a:xfrm>
        </p:spPr>
        <p:txBody>
          <a:bodyPr/>
          <a:lstStyle>
            <a:lvl1pPr>
              <a:defRPr>
                <a:latin typeface="Arial" panose="020B0604020202020204" pitchFamily="34" charset="0"/>
                <a:cs typeface="Arial" panose="020B0604020202020204" pitchFamily="34" charset="0"/>
              </a:defRPr>
            </a:lvl1pPr>
          </a:lstStyle>
          <a:p>
            <a:endParaRPr lang="en-US"/>
          </a:p>
        </p:txBody>
      </p:sp>
      <p:sp>
        <p:nvSpPr>
          <p:cNvPr id="9" name="Picture Placeholder 8">
            <a:extLst>
              <a:ext uri="{FF2B5EF4-FFF2-40B4-BE49-F238E27FC236}">
                <a16:creationId xmlns:a16="http://schemas.microsoft.com/office/drawing/2014/main" id="{E10B0334-9A0E-9844-9A88-175952E8A81D}"/>
              </a:ext>
            </a:extLst>
          </p:cNvPr>
          <p:cNvSpPr>
            <a:spLocks noGrp="1"/>
          </p:cNvSpPr>
          <p:nvPr>
            <p:ph type="pic" sz="quarter" idx="14"/>
          </p:nvPr>
        </p:nvSpPr>
        <p:spPr>
          <a:xfrm>
            <a:off x="1303049" y="3027363"/>
            <a:ext cx="3843337" cy="2749550"/>
          </a:xfrm>
        </p:spPr>
        <p:txBody>
          <a:bodyPr/>
          <a:lstStyle>
            <a:lvl1pPr>
              <a:defRPr>
                <a:latin typeface="Arial" panose="020B0604020202020204" pitchFamily="34" charset="0"/>
                <a:cs typeface="Arial" panose="020B0604020202020204" pitchFamily="34" charset="0"/>
              </a:defRPr>
            </a:lvl1pPr>
          </a:lstStyle>
          <a:p>
            <a:endParaRPr lang="en-US"/>
          </a:p>
        </p:txBody>
      </p:sp>
      <p:pic>
        <p:nvPicPr>
          <p:cNvPr id="10" name="Picture 9">
            <a:extLst>
              <a:ext uri="{FF2B5EF4-FFF2-40B4-BE49-F238E27FC236}">
                <a16:creationId xmlns:a16="http://schemas.microsoft.com/office/drawing/2014/main" id="{F827D69C-0A26-044B-A1F6-EBFA96D1CA48}"/>
              </a:ext>
            </a:extLst>
          </p:cNvPr>
          <p:cNvPicPr>
            <a:picLocks noChangeAspect="1"/>
          </p:cNvPicPr>
          <p:nvPr userDrawn="1"/>
        </p:nvPicPr>
        <p:blipFill>
          <a:blip r:embed="rId2">
            <a:alphaModFix amt="50000"/>
          </a:blip>
          <a:stretch>
            <a:fillRect/>
          </a:stretch>
        </p:blipFill>
        <p:spPr>
          <a:xfrm>
            <a:off x="10622943" y="6312047"/>
            <a:ext cx="993913" cy="545953"/>
          </a:xfrm>
          <a:prstGeom prst="rect">
            <a:avLst/>
          </a:prstGeom>
        </p:spPr>
      </p:pic>
      <p:sp>
        <p:nvSpPr>
          <p:cNvPr id="12" name="Rectangle 11">
            <a:extLst>
              <a:ext uri="{FF2B5EF4-FFF2-40B4-BE49-F238E27FC236}">
                <a16:creationId xmlns:a16="http://schemas.microsoft.com/office/drawing/2014/main" id="{FA0110B6-AD26-E04A-ACF4-A261817F14D1}"/>
              </a:ext>
            </a:extLst>
          </p:cNvPr>
          <p:cNvSpPr/>
          <p:nvPr userDrawn="1"/>
        </p:nvSpPr>
        <p:spPr>
          <a:xfrm rot="10800000">
            <a:off x="10913630" y="1233055"/>
            <a:ext cx="374073" cy="105434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12CEF84-0EBB-284D-B200-F2F6FDA89547}"/>
              </a:ext>
            </a:extLst>
          </p:cNvPr>
          <p:cNvSpPr/>
          <p:nvPr userDrawn="1"/>
        </p:nvSpPr>
        <p:spPr>
          <a:xfrm>
            <a:off x="10913629" y="859705"/>
            <a:ext cx="374073" cy="3717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BD33631-D977-D646-864E-E709B4BC3C2D}"/>
              </a:ext>
            </a:extLst>
          </p:cNvPr>
          <p:cNvSpPr/>
          <p:nvPr userDrawn="1"/>
        </p:nvSpPr>
        <p:spPr>
          <a:xfrm rot="5400000">
            <a:off x="10199420" y="519567"/>
            <a:ext cx="374073" cy="105434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05516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accent5">
            <a:alpha val="5000"/>
          </a:schemeClr>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81B9411-AF9D-0549-91DE-8445CDC8C53C}"/>
              </a:ext>
            </a:extLst>
          </p:cNvPr>
          <p:cNvSpPr>
            <a:spLocks noGrp="1"/>
          </p:cNvSpPr>
          <p:nvPr>
            <p:ph type="sldNum" sz="quarter" idx="12"/>
          </p:nvPr>
        </p:nvSpPr>
        <p:spPr/>
        <p:txBody>
          <a:bodyPr/>
          <a:lstStyle/>
          <a:p>
            <a:fld id="{F98CC799-D9FC-FE4C-A0AA-0C37FA608A8C}" type="slidenum">
              <a:rPr lang="en-US" smtClean="0"/>
              <a:t>‹#›</a:t>
            </a:fld>
            <a:endParaRPr lang="en-US"/>
          </a:p>
        </p:txBody>
      </p:sp>
      <p:sp>
        <p:nvSpPr>
          <p:cNvPr id="6" name="Picture Placeholder 5">
            <a:extLst>
              <a:ext uri="{FF2B5EF4-FFF2-40B4-BE49-F238E27FC236}">
                <a16:creationId xmlns:a16="http://schemas.microsoft.com/office/drawing/2014/main" id="{E58D3501-FCBE-5E43-8EC7-6143F26DA681}"/>
              </a:ext>
            </a:extLst>
          </p:cNvPr>
          <p:cNvSpPr>
            <a:spLocks noGrp="1"/>
          </p:cNvSpPr>
          <p:nvPr>
            <p:ph type="pic" sz="quarter" idx="13"/>
          </p:nvPr>
        </p:nvSpPr>
        <p:spPr>
          <a:xfrm>
            <a:off x="5143790" y="1233055"/>
            <a:ext cx="5769840" cy="4542271"/>
          </a:xfrm>
        </p:spPr>
        <p:txBody>
          <a:bodyPr/>
          <a:lstStyle>
            <a:lvl1pPr>
              <a:defRPr>
                <a:latin typeface="Arial" panose="020B0604020202020204" pitchFamily="34" charset="0"/>
                <a:cs typeface="Arial" panose="020B0604020202020204" pitchFamily="34" charset="0"/>
              </a:defRPr>
            </a:lvl1pPr>
          </a:lstStyle>
          <a:p>
            <a:endParaRPr lang="en-US"/>
          </a:p>
        </p:txBody>
      </p:sp>
      <p:sp>
        <p:nvSpPr>
          <p:cNvPr id="9" name="Picture Placeholder 8">
            <a:extLst>
              <a:ext uri="{FF2B5EF4-FFF2-40B4-BE49-F238E27FC236}">
                <a16:creationId xmlns:a16="http://schemas.microsoft.com/office/drawing/2014/main" id="{E10B0334-9A0E-9844-9A88-175952E8A81D}"/>
              </a:ext>
            </a:extLst>
          </p:cNvPr>
          <p:cNvSpPr>
            <a:spLocks noGrp="1"/>
          </p:cNvSpPr>
          <p:nvPr>
            <p:ph type="pic" sz="quarter" idx="14"/>
          </p:nvPr>
        </p:nvSpPr>
        <p:spPr>
          <a:xfrm>
            <a:off x="1303049" y="3027363"/>
            <a:ext cx="3843337" cy="2749550"/>
          </a:xfrm>
        </p:spPr>
        <p:txBody>
          <a:bodyPr/>
          <a:lstStyle>
            <a:lvl1pPr>
              <a:defRPr>
                <a:latin typeface="Arial" panose="020B0604020202020204" pitchFamily="34" charset="0"/>
                <a:cs typeface="Arial" panose="020B0604020202020204" pitchFamily="34" charset="0"/>
              </a:defRPr>
            </a:lvl1pPr>
          </a:lstStyle>
          <a:p>
            <a:endParaRPr lang="en-US"/>
          </a:p>
        </p:txBody>
      </p:sp>
      <p:pic>
        <p:nvPicPr>
          <p:cNvPr id="8" name="Picture 7">
            <a:extLst>
              <a:ext uri="{FF2B5EF4-FFF2-40B4-BE49-F238E27FC236}">
                <a16:creationId xmlns:a16="http://schemas.microsoft.com/office/drawing/2014/main" id="{17CD205C-2150-8A4B-B377-6BE39FEB8896}"/>
              </a:ext>
            </a:extLst>
          </p:cNvPr>
          <p:cNvPicPr>
            <a:picLocks noChangeAspect="1"/>
          </p:cNvPicPr>
          <p:nvPr userDrawn="1"/>
        </p:nvPicPr>
        <p:blipFill>
          <a:blip r:embed="rId2">
            <a:alphaModFix amt="50000"/>
          </a:blip>
          <a:stretch>
            <a:fillRect/>
          </a:stretch>
        </p:blipFill>
        <p:spPr>
          <a:xfrm>
            <a:off x="10622943" y="6312047"/>
            <a:ext cx="993913" cy="545953"/>
          </a:xfrm>
          <a:prstGeom prst="rect">
            <a:avLst/>
          </a:prstGeom>
        </p:spPr>
      </p:pic>
      <p:sp>
        <p:nvSpPr>
          <p:cNvPr id="10" name="Rectangle 9">
            <a:extLst>
              <a:ext uri="{FF2B5EF4-FFF2-40B4-BE49-F238E27FC236}">
                <a16:creationId xmlns:a16="http://schemas.microsoft.com/office/drawing/2014/main" id="{2DB0CA00-1CBD-294B-BF75-ECB468FB1990}"/>
              </a:ext>
            </a:extLst>
          </p:cNvPr>
          <p:cNvSpPr/>
          <p:nvPr userDrawn="1"/>
        </p:nvSpPr>
        <p:spPr>
          <a:xfrm rot="10800000">
            <a:off x="10913630" y="1238330"/>
            <a:ext cx="374073" cy="105434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A33FF9F-117C-1F42-A49F-2FE5F67AB201}"/>
              </a:ext>
            </a:extLst>
          </p:cNvPr>
          <p:cNvSpPr/>
          <p:nvPr userDrawn="1"/>
        </p:nvSpPr>
        <p:spPr>
          <a:xfrm>
            <a:off x="10895879" y="859704"/>
            <a:ext cx="391824" cy="3824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A8E1BC7-C9AF-0242-B251-B1009583789D}"/>
              </a:ext>
            </a:extLst>
          </p:cNvPr>
          <p:cNvSpPr/>
          <p:nvPr userDrawn="1"/>
        </p:nvSpPr>
        <p:spPr>
          <a:xfrm rot="5400000">
            <a:off x="10199420" y="519567"/>
            <a:ext cx="374073" cy="105434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3">
            <a:extLst>
              <a:ext uri="{FF2B5EF4-FFF2-40B4-BE49-F238E27FC236}">
                <a16:creationId xmlns:a16="http://schemas.microsoft.com/office/drawing/2014/main" id="{0942B18E-0309-3148-8994-55207B72BB85}"/>
              </a:ext>
            </a:extLst>
          </p:cNvPr>
          <p:cNvSpPr>
            <a:spLocks noGrp="1"/>
          </p:cNvSpPr>
          <p:nvPr>
            <p:ph type="body" sz="half" idx="2"/>
          </p:nvPr>
        </p:nvSpPr>
        <p:spPr>
          <a:xfrm>
            <a:off x="1296122" y="1233055"/>
            <a:ext cx="3579812" cy="1620981"/>
          </a:xfrm>
        </p:spPr>
        <p:txBody>
          <a:bodyPr>
            <a:normAutofit/>
          </a:bodyPr>
          <a:lstStyle>
            <a:lvl1pPr marL="0" indent="0">
              <a:lnSpc>
                <a:spcPct val="110000"/>
              </a:lnSpc>
              <a:buNone/>
              <a:defRPr sz="2400" b="0" i="0">
                <a:solidFill>
                  <a:schemeClr val="accent4"/>
                </a:solidFill>
                <a:latin typeface="Arial Rounded MT Bold" panose="020F07040305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883524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ontent with Caption">
    <p:bg>
      <p:bgPr>
        <a:solidFill>
          <a:schemeClr val="accent2">
            <a:alpha val="5000"/>
          </a:schemeClr>
        </a:solidFill>
        <a:effectLst/>
      </p:bgPr>
    </p:bg>
    <p:spTree>
      <p:nvGrpSpPr>
        <p:cNvPr id="1" name=""/>
        <p:cNvGrpSpPr/>
        <p:nvPr/>
      </p:nvGrpSpPr>
      <p:grpSpPr>
        <a:xfrm>
          <a:off x="0" y="0"/>
          <a:ext cx="0" cy="0"/>
          <a:chOff x="0" y="0"/>
          <a:chExt cx="0" cy="0"/>
        </a:xfrm>
      </p:grpSpPr>
      <p:sp>
        <p:nvSpPr>
          <p:cNvPr id="10" name="Round Single Corner Rectangle 2">
            <a:extLst>
              <a:ext uri="{FF2B5EF4-FFF2-40B4-BE49-F238E27FC236}">
                <a16:creationId xmlns:a16="http://schemas.microsoft.com/office/drawing/2014/main" id="{D4D519A1-A38E-448A-96D6-B17082B8210F}"/>
              </a:ext>
            </a:extLst>
          </p:cNvPr>
          <p:cNvSpPr/>
          <p:nvPr userDrawn="1"/>
        </p:nvSpPr>
        <p:spPr>
          <a:xfrm rot="10800000" flipH="1">
            <a:off x="8099135" y="1149928"/>
            <a:ext cx="3200400" cy="4542126"/>
          </a:xfrm>
          <a:prstGeom prst="round1Rect">
            <a:avLst/>
          </a:prstGeom>
          <a:solidFill>
            <a:srgbClr val="00A9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381B9411-AF9D-0549-91DE-8445CDC8C53C}"/>
              </a:ext>
            </a:extLst>
          </p:cNvPr>
          <p:cNvSpPr>
            <a:spLocks noGrp="1"/>
          </p:cNvSpPr>
          <p:nvPr>
            <p:ph type="sldNum" sz="quarter" idx="12"/>
          </p:nvPr>
        </p:nvSpPr>
        <p:spPr/>
        <p:txBody>
          <a:bodyPr/>
          <a:lstStyle/>
          <a:p>
            <a:fld id="{F98CC799-D9FC-FE4C-A0AA-0C37FA608A8C}" type="slidenum">
              <a:rPr lang="en-US" smtClean="0"/>
              <a:t>‹#›</a:t>
            </a:fld>
            <a:endParaRPr lang="en-US"/>
          </a:p>
        </p:txBody>
      </p:sp>
      <p:sp>
        <p:nvSpPr>
          <p:cNvPr id="6" name="Picture Placeholder 5">
            <a:extLst>
              <a:ext uri="{FF2B5EF4-FFF2-40B4-BE49-F238E27FC236}">
                <a16:creationId xmlns:a16="http://schemas.microsoft.com/office/drawing/2014/main" id="{E58D3501-FCBE-5E43-8EC7-6143F26DA681}"/>
              </a:ext>
            </a:extLst>
          </p:cNvPr>
          <p:cNvSpPr>
            <a:spLocks noGrp="1"/>
          </p:cNvSpPr>
          <p:nvPr>
            <p:ph type="pic" sz="quarter" idx="13"/>
          </p:nvPr>
        </p:nvSpPr>
        <p:spPr>
          <a:xfrm>
            <a:off x="4092864" y="1149783"/>
            <a:ext cx="4006272" cy="4542127"/>
          </a:xfrm>
        </p:spPr>
        <p:txBody>
          <a:bodyPr/>
          <a:lstStyle>
            <a:lvl1pPr>
              <a:defRPr>
                <a:latin typeface="Arial" panose="020B0604020202020204" pitchFamily="34" charset="0"/>
                <a:cs typeface="Arial" panose="020B0604020202020204" pitchFamily="34" charset="0"/>
              </a:defRPr>
            </a:lvl1pPr>
          </a:lstStyle>
          <a:p>
            <a:endParaRPr lang="en-US"/>
          </a:p>
        </p:txBody>
      </p:sp>
      <p:sp>
        <p:nvSpPr>
          <p:cNvPr id="9" name="Picture Placeholder 8">
            <a:extLst>
              <a:ext uri="{FF2B5EF4-FFF2-40B4-BE49-F238E27FC236}">
                <a16:creationId xmlns:a16="http://schemas.microsoft.com/office/drawing/2014/main" id="{E10B0334-9A0E-9844-9A88-175952E8A81D}"/>
              </a:ext>
            </a:extLst>
          </p:cNvPr>
          <p:cNvSpPr>
            <a:spLocks noGrp="1"/>
          </p:cNvSpPr>
          <p:nvPr>
            <p:ph type="pic" sz="quarter" idx="14"/>
          </p:nvPr>
        </p:nvSpPr>
        <p:spPr>
          <a:xfrm>
            <a:off x="892465" y="1149927"/>
            <a:ext cx="3200398" cy="2419637"/>
          </a:xfrm>
        </p:spPr>
        <p:txBody>
          <a:bodyPr/>
          <a:lstStyle>
            <a:lvl1pPr>
              <a:defRPr>
                <a:latin typeface="Arial" panose="020B0604020202020204" pitchFamily="34" charset="0"/>
                <a:cs typeface="Arial" panose="020B0604020202020204" pitchFamily="34" charset="0"/>
              </a:defRPr>
            </a:lvl1pPr>
          </a:lstStyle>
          <a:p>
            <a:endParaRPr lang="en-US"/>
          </a:p>
        </p:txBody>
      </p:sp>
      <p:pic>
        <p:nvPicPr>
          <p:cNvPr id="8" name="Picture 7">
            <a:extLst>
              <a:ext uri="{FF2B5EF4-FFF2-40B4-BE49-F238E27FC236}">
                <a16:creationId xmlns:a16="http://schemas.microsoft.com/office/drawing/2014/main" id="{17CD205C-2150-8A4B-B377-6BE39FEB8896}"/>
              </a:ext>
            </a:extLst>
          </p:cNvPr>
          <p:cNvPicPr>
            <a:picLocks noChangeAspect="1"/>
          </p:cNvPicPr>
          <p:nvPr userDrawn="1"/>
        </p:nvPicPr>
        <p:blipFill>
          <a:blip r:embed="rId2">
            <a:alphaModFix amt="50000"/>
          </a:blip>
          <a:stretch>
            <a:fillRect/>
          </a:stretch>
        </p:blipFill>
        <p:spPr>
          <a:xfrm>
            <a:off x="10622943" y="6312047"/>
            <a:ext cx="993913" cy="545953"/>
          </a:xfrm>
          <a:prstGeom prst="rect">
            <a:avLst/>
          </a:prstGeom>
        </p:spPr>
      </p:pic>
      <p:sp>
        <p:nvSpPr>
          <p:cNvPr id="14" name="Text Placeholder 3">
            <a:extLst>
              <a:ext uri="{FF2B5EF4-FFF2-40B4-BE49-F238E27FC236}">
                <a16:creationId xmlns:a16="http://schemas.microsoft.com/office/drawing/2014/main" id="{2C091025-D764-A243-8B81-30C36ECD59CD}"/>
              </a:ext>
            </a:extLst>
          </p:cNvPr>
          <p:cNvSpPr>
            <a:spLocks noGrp="1"/>
          </p:cNvSpPr>
          <p:nvPr>
            <p:ph type="body" sz="half" idx="15"/>
          </p:nvPr>
        </p:nvSpPr>
        <p:spPr>
          <a:xfrm>
            <a:off x="8402782" y="1530926"/>
            <a:ext cx="2632363" cy="3955473"/>
          </a:xfrm>
        </p:spPr>
        <p:txBody>
          <a:bodyPr anchor="ctr">
            <a:normAutofit/>
          </a:bodyPr>
          <a:lstStyle>
            <a:lvl1pPr marL="0" indent="0">
              <a:lnSpc>
                <a:spcPct val="110000"/>
              </a:lnSpc>
              <a:buNone/>
              <a:defRPr sz="2400" b="0" i="0">
                <a:solidFill>
                  <a:schemeClr val="bg1"/>
                </a:solidFill>
                <a:latin typeface="Arial Rounded MT Bold" panose="020F070403050403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Rectangle 14">
            <a:extLst>
              <a:ext uri="{FF2B5EF4-FFF2-40B4-BE49-F238E27FC236}">
                <a16:creationId xmlns:a16="http://schemas.microsoft.com/office/drawing/2014/main" id="{1C07258E-A2BB-E242-80D3-39694B4B44A4}"/>
              </a:ext>
            </a:extLst>
          </p:cNvPr>
          <p:cNvSpPr/>
          <p:nvPr userDrawn="1"/>
        </p:nvSpPr>
        <p:spPr>
          <a:xfrm>
            <a:off x="892465" y="3569565"/>
            <a:ext cx="3200400" cy="21223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3">
            <a:extLst>
              <a:ext uri="{FF2B5EF4-FFF2-40B4-BE49-F238E27FC236}">
                <a16:creationId xmlns:a16="http://schemas.microsoft.com/office/drawing/2014/main" id="{0942B18E-0309-3148-8994-55207B72BB85}"/>
              </a:ext>
            </a:extLst>
          </p:cNvPr>
          <p:cNvSpPr>
            <a:spLocks noGrp="1"/>
          </p:cNvSpPr>
          <p:nvPr>
            <p:ph type="body" sz="half" idx="2"/>
          </p:nvPr>
        </p:nvSpPr>
        <p:spPr>
          <a:xfrm>
            <a:off x="1156855" y="3920837"/>
            <a:ext cx="2701636" cy="1703964"/>
          </a:xfrm>
        </p:spPr>
        <p:txBody>
          <a:bodyPr anchor="ctr">
            <a:normAutofit/>
          </a:bodyPr>
          <a:lstStyle>
            <a:lvl1pPr marL="0" indent="0">
              <a:lnSpc>
                <a:spcPct val="110000"/>
              </a:lnSpc>
              <a:buNone/>
              <a:defRPr sz="2400" b="0" i="0">
                <a:solidFill>
                  <a:schemeClr val="bg1"/>
                </a:solidFill>
                <a:latin typeface="Arial Rounded MT Bold" panose="020F070403050403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492150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Content with Caption">
    <p:bg>
      <p:bgPr>
        <a:solidFill>
          <a:schemeClr val="accent1">
            <a:alpha val="5000"/>
          </a:schemeClr>
        </a:solidFill>
        <a:effectLst/>
      </p:bgPr>
    </p:bg>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0167F043-2791-6047-BFFC-CEE272CCCEF5}"/>
              </a:ext>
            </a:extLst>
          </p:cNvPr>
          <p:cNvSpPr/>
          <p:nvPr userDrawn="1"/>
        </p:nvSpPr>
        <p:spPr>
          <a:xfrm flipH="1">
            <a:off x="892464" y="1149926"/>
            <a:ext cx="3200400" cy="2138363"/>
          </a:xfrm>
          <a:prstGeom prst="round1Rect">
            <a:avLst>
              <a:gd name="adj" fmla="val 3000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Single Corner Rectangle 2">
            <a:extLst>
              <a:ext uri="{FF2B5EF4-FFF2-40B4-BE49-F238E27FC236}">
                <a16:creationId xmlns:a16="http://schemas.microsoft.com/office/drawing/2014/main" id="{75A98A26-70BF-B949-A62D-08A04BBF887B}"/>
              </a:ext>
            </a:extLst>
          </p:cNvPr>
          <p:cNvSpPr/>
          <p:nvPr userDrawn="1"/>
        </p:nvSpPr>
        <p:spPr>
          <a:xfrm rot="10800000" flipH="1">
            <a:off x="8099135" y="1149928"/>
            <a:ext cx="3200400" cy="4542126"/>
          </a:xfrm>
          <a:prstGeom prst="round1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381B9411-AF9D-0549-91DE-8445CDC8C53C}"/>
              </a:ext>
            </a:extLst>
          </p:cNvPr>
          <p:cNvSpPr>
            <a:spLocks noGrp="1"/>
          </p:cNvSpPr>
          <p:nvPr>
            <p:ph type="sldNum" sz="quarter" idx="12"/>
          </p:nvPr>
        </p:nvSpPr>
        <p:spPr/>
        <p:txBody>
          <a:bodyPr/>
          <a:lstStyle/>
          <a:p>
            <a:fld id="{F98CC799-D9FC-FE4C-A0AA-0C37FA608A8C}" type="slidenum">
              <a:rPr lang="en-US" smtClean="0"/>
              <a:t>‹#›</a:t>
            </a:fld>
            <a:endParaRPr lang="en-US"/>
          </a:p>
        </p:txBody>
      </p:sp>
      <p:sp>
        <p:nvSpPr>
          <p:cNvPr id="6" name="Picture Placeholder 5">
            <a:extLst>
              <a:ext uri="{FF2B5EF4-FFF2-40B4-BE49-F238E27FC236}">
                <a16:creationId xmlns:a16="http://schemas.microsoft.com/office/drawing/2014/main" id="{E58D3501-FCBE-5E43-8EC7-6143F26DA681}"/>
              </a:ext>
            </a:extLst>
          </p:cNvPr>
          <p:cNvSpPr>
            <a:spLocks noGrp="1"/>
          </p:cNvSpPr>
          <p:nvPr>
            <p:ph type="pic" sz="quarter" idx="13"/>
          </p:nvPr>
        </p:nvSpPr>
        <p:spPr>
          <a:xfrm>
            <a:off x="4092864" y="1149929"/>
            <a:ext cx="4006271" cy="4542271"/>
          </a:xfrm>
        </p:spPr>
        <p:txBody>
          <a:bodyPr/>
          <a:lstStyle>
            <a:lvl1pPr>
              <a:defRPr>
                <a:latin typeface="Arial" panose="020B0604020202020204" pitchFamily="34" charset="0"/>
                <a:cs typeface="Arial" panose="020B0604020202020204" pitchFamily="34" charset="0"/>
              </a:defRPr>
            </a:lvl1pPr>
          </a:lstStyle>
          <a:p>
            <a:endParaRPr lang="en-US"/>
          </a:p>
        </p:txBody>
      </p:sp>
      <p:sp>
        <p:nvSpPr>
          <p:cNvPr id="9" name="Picture Placeholder 8">
            <a:extLst>
              <a:ext uri="{FF2B5EF4-FFF2-40B4-BE49-F238E27FC236}">
                <a16:creationId xmlns:a16="http://schemas.microsoft.com/office/drawing/2014/main" id="{E10B0334-9A0E-9844-9A88-175952E8A81D}"/>
              </a:ext>
            </a:extLst>
          </p:cNvPr>
          <p:cNvSpPr>
            <a:spLocks noGrp="1"/>
          </p:cNvSpPr>
          <p:nvPr>
            <p:ph type="pic" sz="quarter" idx="14"/>
          </p:nvPr>
        </p:nvSpPr>
        <p:spPr>
          <a:xfrm>
            <a:off x="892465" y="3288436"/>
            <a:ext cx="3200398" cy="2403618"/>
          </a:xfrm>
        </p:spPr>
        <p:txBody>
          <a:bodyPr/>
          <a:lstStyle>
            <a:lvl1pPr>
              <a:defRPr>
                <a:latin typeface="Arial" panose="020B0604020202020204" pitchFamily="34" charset="0"/>
                <a:cs typeface="Arial" panose="020B0604020202020204" pitchFamily="34" charset="0"/>
              </a:defRPr>
            </a:lvl1pPr>
          </a:lstStyle>
          <a:p>
            <a:endParaRPr lang="en-US"/>
          </a:p>
        </p:txBody>
      </p:sp>
      <p:pic>
        <p:nvPicPr>
          <p:cNvPr id="8" name="Picture 7">
            <a:extLst>
              <a:ext uri="{FF2B5EF4-FFF2-40B4-BE49-F238E27FC236}">
                <a16:creationId xmlns:a16="http://schemas.microsoft.com/office/drawing/2014/main" id="{17CD205C-2150-8A4B-B377-6BE39FEB8896}"/>
              </a:ext>
            </a:extLst>
          </p:cNvPr>
          <p:cNvPicPr>
            <a:picLocks noChangeAspect="1"/>
          </p:cNvPicPr>
          <p:nvPr userDrawn="1"/>
        </p:nvPicPr>
        <p:blipFill>
          <a:blip r:embed="rId2">
            <a:alphaModFix amt="50000"/>
          </a:blip>
          <a:stretch>
            <a:fillRect/>
          </a:stretch>
        </p:blipFill>
        <p:spPr>
          <a:xfrm>
            <a:off x="10622943" y="6312047"/>
            <a:ext cx="993913" cy="545953"/>
          </a:xfrm>
          <a:prstGeom prst="rect">
            <a:avLst/>
          </a:prstGeom>
        </p:spPr>
      </p:pic>
      <p:sp>
        <p:nvSpPr>
          <p:cNvPr id="14" name="Text Placeholder 3">
            <a:extLst>
              <a:ext uri="{FF2B5EF4-FFF2-40B4-BE49-F238E27FC236}">
                <a16:creationId xmlns:a16="http://schemas.microsoft.com/office/drawing/2014/main" id="{2C091025-D764-A243-8B81-30C36ECD59CD}"/>
              </a:ext>
            </a:extLst>
          </p:cNvPr>
          <p:cNvSpPr>
            <a:spLocks noGrp="1"/>
          </p:cNvSpPr>
          <p:nvPr>
            <p:ph type="body" sz="half" idx="15"/>
          </p:nvPr>
        </p:nvSpPr>
        <p:spPr>
          <a:xfrm>
            <a:off x="8402782" y="1447800"/>
            <a:ext cx="2632363" cy="3955473"/>
          </a:xfrm>
        </p:spPr>
        <p:txBody>
          <a:bodyPr anchor="ctr">
            <a:normAutofit/>
          </a:bodyPr>
          <a:lstStyle>
            <a:lvl1pPr marL="0" indent="0">
              <a:lnSpc>
                <a:spcPct val="110000"/>
              </a:lnSpc>
              <a:buNone/>
              <a:defRPr sz="2400" b="0" i="0">
                <a:solidFill>
                  <a:schemeClr val="bg1"/>
                </a:solidFill>
                <a:latin typeface="Arial Rounded MT Bold" panose="020F07040305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Text Placeholder 3">
            <a:extLst>
              <a:ext uri="{FF2B5EF4-FFF2-40B4-BE49-F238E27FC236}">
                <a16:creationId xmlns:a16="http://schemas.microsoft.com/office/drawing/2014/main" id="{0942B18E-0309-3148-8994-55207B72BB85}"/>
              </a:ext>
            </a:extLst>
          </p:cNvPr>
          <p:cNvSpPr>
            <a:spLocks noGrp="1"/>
          </p:cNvSpPr>
          <p:nvPr>
            <p:ph type="body" sz="half" idx="2"/>
          </p:nvPr>
        </p:nvSpPr>
        <p:spPr>
          <a:xfrm>
            <a:off x="1156855" y="1433949"/>
            <a:ext cx="2632362" cy="1614051"/>
          </a:xfrm>
        </p:spPr>
        <p:txBody>
          <a:bodyPr anchor="ctr">
            <a:normAutofit/>
          </a:bodyPr>
          <a:lstStyle>
            <a:lvl1pPr marL="0" indent="0">
              <a:lnSpc>
                <a:spcPct val="110000"/>
              </a:lnSpc>
              <a:buNone/>
              <a:defRPr sz="2400" b="0" i="0">
                <a:solidFill>
                  <a:schemeClr val="bg1"/>
                </a:solidFill>
                <a:latin typeface="Arial Rounded MT Bold" panose="020F07040305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9012751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Content with Caption">
    <p:bg>
      <p:bgPr>
        <a:solidFill>
          <a:srgbClr val="FEFBF2">
            <a:alpha val="5000"/>
          </a:srgbClr>
        </a:solidFill>
        <a:effectLst/>
      </p:bgPr>
    </p:bg>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0167F043-2791-6047-BFFC-CEE272CCCEF5}"/>
              </a:ext>
            </a:extLst>
          </p:cNvPr>
          <p:cNvSpPr/>
          <p:nvPr userDrawn="1"/>
        </p:nvSpPr>
        <p:spPr>
          <a:xfrm flipH="1">
            <a:off x="892464" y="1149926"/>
            <a:ext cx="3200400" cy="2138363"/>
          </a:xfrm>
          <a:prstGeom prst="round1Rect">
            <a:avLst>
              <a:gd name="adj" fmla="val 30009"/>
            </a:avLst>
          </a:prstGeom>
          <a:solidFill>
            <a:srgbClr val="F5A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Single Corner Rectangle 2">
            <a:extLst>
              <a:ext uri="{FF2B5EF4-FFF2-40B4-BE49-F238E27FC236}">
                <a16:creationId xmlns:a16="http://schemas.microsoft.com/office/drawing/2014/main" id="{75A98A26-70BF-B949-A62D-08A04BBF887B}"/>
              </a:ext>
            </a:extLst>
          </p:cNvPr>
          <p:cNvSpPr/>
          <p:nvPr userDrawn="1"/>
        </p:nvSpPr>
        <p:spPr>
          <a:xfrm rot="10800000" flipH="1">
            <a:off x="8099135" y="1149928"/>
            <a:ext cx="3200400" cy="4542126"/>
          </a:xfrm>
          <a:prstGeom prst="round1Rect">
            <a:avLst/>
          </a:prstGeom>
          <a:solidFill>
            <a:srgbClr val="F5A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381B9411-AF9D-0549-91DE-8445CDC8C53C}"/>
              </a:ext>
            </a:extLst>
          </p:cNvPr>
          <p:cNvSpPr>
            <a:spLocks noGrp="1"/>
          </p:cNvSpPr>
          <p:nvPr>
            <p:ph type="sldNum" sz="quarter" idx="12"/>
          </p:nvPr>
        </p:nvSpPr>
        <p:spPr/>
        <p:txBody>
          <a:bodyPr/>
          <a:lstStyle/>
          <a:p>
            <a:fld id="{F98CC799-D9FC-FE4C-A0AA-0C37FA608A8C}" type="slidenum">
              <a:rPr lang="en-US" smtClean="0"/>
              <a:t>‹#›</a:t>
            </a:fld>
            <a:endParaRPr lang="en-US"/>
          </a:p>
        </p:txBody>
      </p:sp>
      <p:sp>
        <p:nvSpPr>
          <p:cNvPr id="6" name="Picture Placeholder 5">
            <a:extLst>
              <a:ext uri="{FF2B5EF4-FFF2-40B4-BE49-F238E27FC236}">
                <a16:creationId xmlns:a16="http://schemas.microsoft.com/office/drawing/2014/main" id="{E58D3501-FCBE-5E43-8EC7-6143F26DA681}"/>
              </a:ext>
            </a:extLst>
          </p:cNvPr>
          <p:cNvSpPr>
            <a:spLocks noGrp="1"/>
          </p:cNvSpPr>
          <p:nvPr>
            <p:ph type="pic" sz="quarter" idx="13"/>
          </p:nvPr>
        </p:nvSpPr>
        <p:spPr>
          <a:xfrm>
            <a:off x="4092864" y="1149929"/>
            <a:ext cx="4006271" cy="4542271"/>
          </a:xfrm>
        </p:spPr>
        <p:txBody>
          <a:bodyPr/>
          <a:lstStyle>
            <a:lvl1pPr>
              <a:defRPr>
                <a:latin typeface="Arial" panose="020B0604020202020204" pitchFamily="34" charset="0"/>
                <a:cs typeface="Arial" panose="020B0604020202020204" pitchFamily="34" charset="0"/>
              </a:defRPr>
            </a:lvl1pPr>
          </a:lstStyle>
          <a:p>
            <a:endParaRPr lang="en-US"/>
          </a:p>
        </p:txBody>
      </p:sp>
      <p:sp>
        <p:nvSpPr>
          <p:cNvPr id="9" name="Picture Placeholder 8">
            <a:extLst>
              <a:ext uri="{FF2B5EF4-FFF2-40B4-BE49-F238E27FC236}">
                <a16:creationId xmlns:a16="http://schemas.microsoft.com/office/drawing/2014/main" id="{E10B0334-9A0E-9844-9A88-175952E8A81D}"/>
              </a:ext>
            </a:extLst>
          </p:cNvPr>
          <p:cNvSpPr>
            <a:spLocks noGrp="1"/>
          </p:cNvSpPr>
          <p:nvPr>
            <p:ph type="pic" sz="quarter" idx="14"/>
          </p:nvPr>
        </p:nvSpPr>
        <p:spPr>
          <a:xfrm>
            <a:off x="892465" y="3288436"/>
            <a:ext cx="3200398" cy="2403618"/>
          </a:xfrm>
        </p:spPr>
        <p:txBody>
          <a:bodyPr/>
          <a:lstStyle>
            <a:lvl1pPr>
              <a:defRPr>
                <a:latin typeface="Arial" panose="020B0604020202020204" pitchFamily="34" charset="0"/>
                <a:cs typeface="Arial" panose="020B0604020202020204" pitchFamily="34" charset="0"/>
              </a:defRPr>
            </a:lvl1pPr>
          </a:lstStyle>
          <a:p>
            <a:endParaRPr lang="en-US"/>
          </a:p>
        </p:txBody>
      </p:sp>
      <p:pic>
        <p:nvPicPr>
          <p:cNvPr id="8" name="Picture 7">
            <a:extLst>
              <a:ext uri="{FF2B5EF4-FFF2-40B4-BE49-F238E27FC236}">
                <a16:creationId xmlns:a16="http://schemas.microsoft.com/office/drawing/2014/main" id="{17CD205C-2150-8A4B-B377-6BE39FEB8896}"/>
              </a:ext>
            </a:extLst>
          </p:cNvPr>
          <p:cNvPicPr>
            <a:picLocks noChangeAspect="1"/>
          </p:cNvPicPr>
          <p:nvPr userDrawn="1"/>
        </p:nvPicPr>
        <p:blipFill>
          <a:blip r:embed="rId2">
            <a:alphaModFix amt="50000"/>
          </a:blip>
          <a:stretch>
            <a:fillRect/>
          </a:stretch>
        </p:blipFill>
        <p:spPr>
          <a:xfrm>
            <a:off x="10622943" y="6312047"/>
            <a:ext cx="993913" cy="545953"/>
          </a:xfrm>
          <a:prstGeom prst="rect">
            <a:avLst/>
          </a:prstGeom>
        </p:spPr>
      </p:pic>
      <p:sp>
        <p:nvSpPr>
          <p:cNvPr id="14" name="Text Placeholder 3">
            <a:extLst>
              <a:ext uri="{FF2B5EF4-FFF2-40B4-BE49-F238E27FC236}">
                <a16:creationId xmlns:a16="http://schemas.microsoft.com/office/drawing/2014/main" id="{2C091025-D764-A243-8B81-30C36ECD59CD}"/>
              </a:ext>
            </a:extLst>
          </p:cNvPr>
          <p:cNvSpPr>
            <a:spLocks noGrp="1"/>
          </p:cNvSpPr>
          <p:nvPr>
            <p:ph type="body" sz="half" idx="15"/>
          </p:nvPr>
        </p:nvSpPr>
        <p:spPr>
          <a:xfrm>
            <a:off x="8402782" y="1447800"/>
            <a:ext cx="2632363" cy="3955473"/>
          </a:xfrm>
        </p:spPr>
        <p:txBody>
          <a:bodyPr anchor="ctr">
            <a:normAutofit/>
          </a:bodyPr>
          <a:lstStyle>
            <a:lvl1pPr marL="0" indent="0">
              <a:lnSpc>
                <a:spcPct val="110000"/>
              </a:lnSpc>
              <a:buNone/>
              <a:defRPr sz="2400" b="0" i="0">
                <a:solidFill>
                  <a:srgbClr val="004987"/>
                </a:solidFill>
                <a:latin typeface="Arial Rounded MT Bold" panose="020F07040305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Text Placeholder 3">
            <a:extLst>
              <a:ext uri="{FF2B5EF4-FFF2-40B4-BE49-F238E27FC236}">
                <a16:creationId xmlns:a16="http://schemas.microsoft.com/office/drawing/2014/main" id="{0942B18E-0309-3148-8994-55207B72BB85}"/>
              </a:ext>
            </a:extLst>
          </p:cNvPr>
          <p:cNvSpPr>
            <a:spLocks noGrp="1"/>
          </p:cNvSpPr>
          <p:nvPr>
            <p:ph type="body" sz="half" idx="2"/>
          </p:nvPr>
        </p:nvSpPr>
        <p:spPr>
          <a:xfrm>
            <a:off x="1156855" y="1433949"/>
            <a:ext cx="2632362" cy="1614051"/>
          </a:xfrm>
        </p:spPr>
        <p:txBody>
          <a:bodyPr anchor="ctr">
            <a:normAutofit/>
          </a:bodyPr>
          <a:lstStyle>
            <a:lvl1pPr marL="0" indent="0">
              <a:lnSpc>
                <a:spcPct val="110000"/>
              </a:lnSpc>
              <a:buNone/>
              <a:defRPr sz="2400" b="0" i="0">
                <a:solidFill>
                  <a:srgbClr val="004987"/>
                </a:solidFill>
                <a:latin typeface="Arial Rounded MT Bold" panose="020F07040305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050414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E2C39-63D3-7E44-807A-370AA19F9204}"/>
              </a:ext>
            </a:extLst>
          </p:cNvPr>
          <p:cNvSpPr>
            <a:spLocks noGrp="1"/>
          </p:cNvSpPr>
          <p:nvPr>
            <p:ph type="title"/>
          </p:nvPr>
        </p:nvSpPr>
        <p:spPr>
          <a:xfrm>
            <a:off x="918988" y="1998000"/>
            <a:ext cx="3932237" cy="3106800"/>
          </a:xfrm>
        </p:spPr>
        <p:txBody>
          <a:bodyPr anchor="ctr">
            <a:normAutofit/>
          </a:bodyPr>
          <a:lstStyle>
            <a:lvl1pPr>
              <a:lnSpc>
                <a:spcPct val="110000"/>
              </a:lnSpc>
              <a:defRPr sz="2400">
                <a:solidFill>
                  <a:schemeClr val="bg1"/>
                </a:solidFill>
                <a:latin typeface="Arial Rounded MT Bold" panose="020F0704030504030204" pitchFamily="34" charset="0"/>
              </a:defRPr>
            </a:lvl1pPr>
          </a:lstStyle>
          <a:p>
            <a:r>
              <a:rPr lang="en-US"/>
              <a:t>Click to edit Master title style</a:t>
            </a:r>
          </a:p>
        </p:txBody>
      </p:sp>
      <p:sp>
        <p:nvSpPr>
          <p:cNvPr id="8" name="Slide Number Placeholder 3">
            <a:extLst>
              <a:ext uri="{FF2B5EF4-FFF2-40B4-BE49-F238E27FC236}">
                <a16:creationId xmlns:a16="http://schemas.microsoft.com/office/drawing/2014/main" id="{88B32E9B-85D2-DB48-AF84-979FFD7FFA7F}"/>
              </a:ext>
            </a:extLst>
          </p:cNvPr>
          <p:cNvSpPr>
            <a:spLocks noGrp="1"/>
          </p:cNvSpPr>
          <p:nvPr>
            <p:ph type="sldNum" sz="quarter" idx="12"/>
          </p:nvPr>
        </p:nvSpPr>
        <p:spPr>
          <a:xfrm>
            <a:off x="9260840" y="6318250"/>
            <a:ext cx="2743200" cy="365125"/>
          </a:xfrm>
        </p:spPr>
        <p:txBody>
          <a:bodyPr/>
          <a:lstStyle>
            <a:lvl1pPr>
              <a:defRPr>
                <a:solidFill>
                  <a:schemeClr val="bg1"/>
                </a:solidFill>
              </a:defRPr>
            </a:lvl1pPr>
          </a:lstStyle>
          <a:p>
            <a:fld id="{F98CC799-D9FC-FE4C-A0AA-0C37FA608A8C}" type="slidenum">
              <a:rPr lang="en-US" smtClean="0"/>
              <a:pPr/>
              <a:t>‹#›</a:t>
            </a:fld>
            <a:endParaRPr lang="en-US"/>
          </a:p>
        </p:txBody>
      </p:sp>
      <p:pic>
        <p:nvPicPr>
          <p:cNvPr id="6" name="Picture 5" descr="Icon&#10;&#10;Description automatically generated">
            <a:extLst>
              <a:ext uri="{FF2B5EF4-FFF2-40B4-BE49-F238E27FC236}">
                <a16:creationId xmlns:a16="http://schemas.microsoft.com/office/drawing/2014/main" id="{0E39BF7D-81F4-9044-96A4-88AAAC94BEDB}"/>
              </a:ext>
            </a:extLst>
          </p:cNvPr>
          <p:cNvPicPr>
            <a:picLocks noChangeAspect="1"/>
          </p:cNvPicPr>
          <p:nvPr userDrawn="1"/>
        </p:nvPicPr>
        <p:blipFill>
          <a:blip r:embed="rId2"/>
          <a:stretch>
            <a:fillRect/>
          </a:stretch>
        </p:blipFill>
        <p:spPr>
          <a:xfrm>
            <a:off x="10593986" y="6289567"/>
            <a:ext cx="1049683" cy="568433"/>
          </a:xfrm>
          <a:prstGeom prst="rect">
            <a:avLst/>
          </a:prstGeom>
        </p:spPr>
      </p:pic>
      <p:sp>
        <p:nvSpPr>
          <p:cNvPr id="3" name="Block Arc 2">
            <a:extLst>
              <a:ext uri="{FF2B5EF4-FFF2-40B4-BE49-F238E27FC236}">
                <a16:creationId xmlns:a16="http://schemas.microsoft.com/office/drawing/2014/main" id="{4D6B0E0C-EE6D-8B41-B2EC-1D103D61A773}"/>
              </a:ext>
            </a:extLst>
          </p:cNvPr>
          <p:cNvSpPr/>
          <p:nvPr userDrawn="1"/>
        </p:nvSpPr>
        <p:spPr>
          <a:xfrm>
            <a:off x="5396346" y="451240"/>
            <a:ext cx="5846618" cy="5846618"/>
          </a:xfrm>
          <a:prstGeom prst="blockArc">
            <a:avLst>
              <a:gd name="adj1" fmla="val 18777444"/>
              <a:gd name="adj2" fmla="val 28255"/>
              <a:gd name="adj3" fmla="val 6752"/>
            </a:avLst>
          </a:prstGeom>
          <a:solidFill>
            <a:srgbClr val="54BC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Picture Placeholder 10">
            <a:extLst>
              <a:ext uri="{FF2B5EF4-FFF2-40B4-BE49-F238E27FC236}">
                <a16:creationId xmlns:a16="http://schemas.microsoft.com/office/drawing/2014/main" id="{EFA8D0B4-4088-6C47-9732-E7F2A828E381}"/>
              </a:ext>
            </a:extLst>
          </p:cNvPr>
          <p:cNvSpPr>
            <a:spLocks noGrp="1"/>
          </p:cNvSpPr>
          <p:nvPr>
            <p:ph type="pic" sz="quarter" idx="13"/>
          </p:nvPr>
        </p:nvSpPr>
        <p:spPr>
          <a:xfrm>
            <a:off x="5705988" y="755410"/>
            <a:ext cx="5230812" cy="5230812"/>
          </a:xfrm>
          <a:prstGeom prst="ellipse">
            <a:avLst/>
          </a:prstGeom>
        </p:spPr>
        <p:txBody>
          <a:bodyPr/>
          <a:lstStyle>
            <a:lvl1pPr>
              <a:defRPr>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6765799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Picture with Caption">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E2C39-63D3-7E44-807A-370AA19F9204}"/>
              </a:ext>
            </a:extLst>
          </p:cNvPr>
          <p:cNvSpPr>
            <a:spLocks noGrp="1"/>
          </p:cNvSpPr>
          <p:nvPr>
            <p:ph type="title"/>
          </p:nvPr>
        </p:nvSpPr>
        <p:spPr>
          <a:xfrm>
            <a:off x="918988" y="1998000"/>
            <a:ext cx="3932237" cy="3106800"/>
          </a:xfrm>
        </p:spPr>
        <p:txBody>
          <a:bodyPr anchor="ctr">
            <a:normAutofit/>
          </a:bodyPr>
          <a:lstStyle>
            <a:lvl1pPr>
              <a:lnSpc>
                <a:spcPct val="110000"/>
              </a:lnSpc>
              <a:defRPr sz="2400">
                <a:solidFill>
                  <a:schemeClr val="tx2"/>
                </a:solidFill>
                <a:latin typeface="Arial Rounded MT Bold" panose="020F0704030504030204" pitchFamily="34" charset="0"/>
              </a:defRPr>
            </a:lvl1pPr>
          </a:lstStyle>
          <a:p>
            <a:r>
              <a:rPr lang="en-US"/>
              <a:t>Click to edit Master title style</a:t>
            </a:r>
          </a:p>
        </p:txBody>
      </p:sp>
      <p:sp>
        <p:nvSpPr>
          <p:cNvPr id="8" name="Slide Number Placeholder 3">
            <a:extLst>
              <a:ext uri="{FF2B5EF4-FFF2-40B4-BE49-F238E27FC236}">
                <a16:creationId xmlns:a16="http://schemas.microsoft.com/office/drawing/2014/main" id="{88B32E9B-85D2-DB48-AF84-979FFD7FFA7F}"/>
              </a:ext>
            </a:extLst>
          </p:cNvPr>
          <p:cNvSpPr>
            <a:spLocks noGrp="1"/>
          </p:cNvSpPr>
          <p:nvPr>
            <p:ph type="sldNum" sz="quarter" idx="12"/>
          </p:nvPr>
        </p:nvSpPr>
        <p:spPr>
          <a:xfrm>
            <a:off x="9260840" y="6318250"/>
            <a:ext cx="2743200" cy="365125"/>
          </a:xfrm>
        </p:spPr>
        <p:txBody>
          <a:bodyPr/>
          <a:lstStyle>
            <a:lvl1pPr>
              <a:defRPr>
                <a:solidFill>
                  <a:schemeClr val="bg1"/>
                </a:solidFill>
              </a:defRPr>
            </a:lvl1pPr>
          </a:lstStyle>
          <a:p>
            <a:fld id="{F98CC799-D9FC-FE4C-A0AA-0C37FA608A8C}" type="slidenum">
              <a:rPr lang="en-US" smtClean="0"/>
              <a:pPr/>
              <a:t>‹#›</a:t>
            </a:fld>
            <a:endParaRPr lang="en-US"/>
          </a:p>
        </p:txBody>
      </p:sp>
      <p:pic>
        <p:nvPicPr>
          <p:cNvPr id="6" name="Picture 5" descr="Icon&#10;&#10;Description automatically generated">
            <a:extLst>
              <a:ext uri="{FF2B5EF4-FFF2-40B4-BE49-F238E27FC236}">
                <a16:creationId xmlns:a16="http://schemas.microsoft.com/office/drawing/2014/main" id="{E303E7AC-F440-934F-8908-1E2DC5CA7B9A}"/>
              </a:ext>
            </a:extLst>
          </p:cNvPr>
          <p:cNvPicPr>
            <a:picLocks noChangeAspect="1"/>
          </p:cNvPicPr>
          <p:nvPr userDrawn="1"/>
        </p:nvPicPr>
        <p:blipFill>
          <a:blip r:embed="rId2"/>
          <a:stretch>
            <a:fillRect/>
          </a:stretch>
        </p:blipFill>
        <p:spPr>
          <a:xfrm>
            <a:off x="10593986" y="6289567"/>
            <a:ext cx="1049683" cy="568433"/>
          </a:xfrm>
          <a:prstGeom prst="rect">
            <a:avLst/>
          </a:prstGeom>
        </p:spPr>
      </p:pic>
      <p:sp>
        <p:nvSpPr>
          <p:cNvPr id="7" name="Block Arc 6">
            <a:extLst>
              <a:ext uri="{FF2B5EF4-FFF2-40B4-BE49-F238E27FC236}">
                <a16:creationId xmlns:a16="http://schemas.microsoft.com/office/drawing/2014/main" id="{3EAF396D-2461-F049-BDCF-228F99BBEC50}"/>
              </a:ext>
            </a:extLst>
          </p:cNvPr>
          <p:cNvSpPr/>
          <p:nvPr userDrawn="1"/>
        </p:nvSpPr>
        <p:spPr>
          <a:xfrm rot="14587204">
            <a:off x="5396346" y="451240"/>
            <a:ext cx="5846618" cy="5846618"/>
          </a:xfrm>
          <a:prstGeom prst="blockArc">
            <a:avLst>
              <a:gd name="adj1" fmla="val 18777444"/>
              <a:gd name="adj2" fmla="val 28255"/>
              <a:gd name="adj3" fmla="val 675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Picture Placeholder 10">
            <a:extLst>
              <a:ext uri="{FF2B5EF4-FFF2-40B4-BE49-F238E27FC236}">
                <a16:creationId xmlns:a16="http://schemas.microsoft.com/office/drawing/2014/main" id="{EFA8D0B4-4088-6C47-9732-E7F2A828E381}"/>
              </a:ext>
            </a:extLst>
          </p:cNvPr>
          <p:cNvSpPr>
            <a:spLocks noGrp="1"/>
          </p:cNvSpPr>
          <p:nvPr>
            <p:ph type="pic" sz="quarter" idx="13"/>
          </p:nvPr>
        </p:nvSpPr>
        <p:spPr>
          <a:xfrm>
            <a:off x="5705988" y="755410"/>
            <a:ext cx="5230812" cy="5230812"/>
          </a:xfrm>
          <a:prstGeom prst="ellipse">
            <a:avLst/>
          </a:prstGeom>
        </p:spPr>
        <p:txBody>
          <a:bodyPr/>
          <a:lstStyle>
            <a:lvl1pPr>
              <a:defRPr>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512217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E2C39-63D3-7E44-807A-370AA19F9204}"/>
              </a:ext>
            </a:extLst>
          </p:cNvPr>
          <p:cNvSpPr>
            <a:spLocks noGrp="1"/>
          </p:cNvSpPr>
          <p:nvPr>
            <p:ph type="title"/>
          </p:nvPr>
        </p:nvSpPr>
        <p:spPr>
          <a:xfrm>
            <a:off x="918988" y="1998000"/>
            <a:ext cx="3932237" cy="3106800"/>
          </a:xfrm>
        </p:spPr>
        <p:txBody>
          <a:bodyPr anchor="ctr">
            <a:normAutofit/>
          </a:bodyPr>
          <a:lstStyle>
            <a:lvl1pPr>
              <a:lnSpc>
                <a:spcPct val="110000"/>
              </a:lnSpc>
              <a:defRPr sz="2400">
                <a:solidFill>
                  <a:schemeClr val="bg1"/>
                </a:solidFill>
                <a:latin typeface="Arial Rounded MT Bold" panose="020F0704030504030204" pitchFamily="34" charset="0"/>
              </a:defRPr>
            </a:lvl1pPr>
          </a:lstStyle>
          <a:p>
            <a:r>
              <a:rPr lang="en-US"/>
              <a:t>Click to edit Master title style</a:t>
            </a:r>
          </a:p>
        </p:txBody>
      </p:sp>
      <p:sp>
        <p:nvSpPr>
          <p:cNvPr id="8" name="Slide Number Placeholder 3">
            <a:extLst>
              <a:ext uri="{FF2B5EF4-FFF2-40B4-BE49-F238E27FC236}">
                <a16:creationId xmlns:a16="http://schemas.microsoft.com/office/drawing/2014/main" id="{88B32E9B-85D2-DB48-AF84-979FFD7FFA7F}"/>
              </a:ext>
            </a:extLst>
          </p:cNvPr>
          <p:cNvSpPr>
            <a:spLocks noGrp="1"/>
          </p:cNvSpPr>
          <p:nvPr>
            <p:ph type="sldNum" sz="quarter" idx="12"/>
          </p:nvPr>
        </p:nvSpPr>
        <p:spPr>
          <a:xfrm>
            <a:off x="9260840" y="6318250"/>
            <a:ext cx="2743200" cy="365125"/>
          </a:xfrm>
        </p:spPr>
        <p:txBody>
          <a:bodyPr/>
          <a:lstStyle>
            <a:lvl1pPr>
              <a:defRPr>
                <a:solidFill>
                  <a:schemeClr val="bg1"/>
                </a:solidFill>
              </a:defRPr>
            </a:lvl1pPr>
          </a:lstStyle>
          <a:p>
            <a:fld id="{F98CC799-D9FC-FE4C-A0AA-0C37FA608A8C}" type="slidenum">
              <a:rPr lang="en-US" smtClean="0"/>
              <a:pPr/>
              <a:t>‹#›</a:t>
            </a:fld>
            <a:endParaRPr lang="en-US"/>
          </a:p>
        </p:txBody>
      </p:sp>
      <p:pic>
        <p:nvPicPr>
          <p:cNvPr id="6" name="Picture 5" descr="Icon&#10;&#10;Description automatically generated">
            <a:extLst>
              <a:ext uri="{FF2B5EF4-FFF2-40B4-BE49-F238E27FC236}">
                <a16:creationId xmlns:a16="http://schemas.microsoft.com/office/drawing/2014/main" id="{3F784BA1-2D64-0E4F-8DFF-73400E5CC68E}"/>
              </a:ext>
            </a:extLst>
          </p:cNvPr>
          <p:cNvPicPr>
            <a:picLocks noChangeAspect="1"/>
          </p:cNvPicPr>
          <p:nvPr userDrawn="1"/>
        </p:nvPicPr>
        <p:blipFill>
          <a:blip r:embed="rId2"/>
          <a:stretch>
            <a:fillRect/>
          </a:stretch>
        </p:blipFill>
        <p:spPr>
          <a:xfrm>
            <a:off x="10593986" y="6289567"/>
            <a:ext cx="1049683" cy="568433"/>
          </a:xfrm>
          <a:prstGeom prst="rect">
            <a:avLst/>
          </a:prstGeom>
        </p:spPr>
      </p:pic>
      <p:sp>
        <p:nvSpPr>
          <p:cNvPr id="7" name="Block Arc 6">
            <a:extLst>
              <a:ext uri="{FF2B5EF4-FFF2-40B4-BE49-F238E27FC236}">
                <a16:creationId xmlns:a16="http://schemas.microsoft.com/office/drawing/2014/main" id="{45B64275-EE2E-384A-A2E7-3EC23C27FD11}"/>
              </a:ext>
            </a:extLst>
          </p:cNvPr>
          <p:cNvSpPr/>
          <p:nvPr userDrawn="1"/>
        </p:nvSpPr>
        <p:spPr>
          <a:xfrm rot="9022396">
            <a:off x="5396346" y="451240"/>
            <a:ext cx="5846618" cy="5846618"/>
          </a:xfrm>
          <a:prstGeom prst="blockArc">
            <a:avLst>
              <a:gd name="adj1" fmla="val 18777444"/>
              <a:gd name="adj2" fmla="val 28255"/>
              <a:gd name="adj3" fmla="val 6752"/>
            </a:avLst>
          </a:prstGeom>
          <a:solidFill>
            <a:srgbClr val="7AC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Picture Placeholder 10">
            <a:extLst>
              <a:ext uri="{FF2B5EF4-FFF2-40B4-BE49-F238E27FC236}">
                <a16:creationId xmlns:a16="http://schemas.microsoft.com/office/drawing/2014/main" id="{EFA8D0B4-4088-6C47-9732-E7F2A828E381}"/>
              </a:ext>
            </a:extLst>
          </p:cNvPr>
          <p:cNvSpPr>
            <a:spLocks noGrp="1"/>
          </p:cNvSpPr>
          <p:nvPr>
            <p:ph type="pic" sz="quarter" idx="13"/>
          </p:nvPr>
        </p:nvSpPr>
        <p:spPr>
          <a:xfrm>
            <a:off x="5705988" y="755410"/>
            <a:ext cx="5230812" cy="5230812"/>
          </a:xfrm>
          <a:prstGeom prst="ellipse">
            <a:avLst/>
          </a:prstGeom>
        </p:spPr>
        <p:txBody>
          <a:bodyPr/>
          <a:lstStyle>
            <a:lvl1pPr>
              <a:defRPr>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4182634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Comparison">
    <p:bg>
      <p:bgPr>
        <a:solidFill>
          <a:srgbClr val="F08B1D">
            <a:alpha val="5000"/>
          </a:srgbClr>
        </a:solid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339510E6-B5E7-FB4D-A6BD-50031D47C902}"/>
              </a:ext>
            </a:extLst>
          </p:cNvPr>
          <p:cNvSpPr>
            <a:spLocks noGrp="1"/>
          </p:cNvSpPr>
          <p:nvPr>
            <p:ph type="sldNum" sz="quarter" idx="12"/>
          </p:nvPr>
        </p:nvSpPr>
        <p:spPr/>
        <p:txBody>
          <a:bodyPr/>
          <a:lstStyle/>
          <a:p>
            <a:fld id="{F98CC799-D9FC-FE4C-A0AA-0C37FA608A8C}" type="slidenum">
              <a:rPr lang="en-US" smtClean="0"/>
              <a:t>‹#›</a:t>
            </a:fld>
            <a:endParaRPr lang="en-US"/>
          </a:p>
        </p:txBody>
      </p:sp>
      <p:sp>
        <p:nvSpPr>
          <p:cNvPr id="11" name="Title 1">
            <a:extLst>
              <a:ext uri="{FF2B5EF4-FFF2-40B4-BE49-F238E27FC236}">
                <a16:creationId xmlns:a16="http://schemas.microsoft.com/office/drawing/2014/main" id="{9B2E3747-21B7-F94F-900F-6D660D1A28C5}"/>
              </a:ext>
            </a:extLst>
          </p:cNvPr>
          <p:cNvSpPr>
            <a:spLocks noGrp="1"/>
          </p:cNvSpPr>
          <p:nvPr>
            <p:ph type="title"/>
          </p:nvPr>
        </p:nvSpPr>
        <p:spPr>
          <a:xfrm>
            <a:off x="838200" y="365125"/>
            <a:ext cx="8929255" cy="1325563"/>
          </a:xfrm>
        </p:spPr>
        <p:txBody>
          <a:bodyPr>
            <a:normAutofit/>
          </a:bodyPr>
          <a:lstStyle>
            <a:lvl1pPr>
              <a:defRPr sz="4000" b="0" i="0">
                <a:solidFill>
                  <a:srgbClr val="F08B1D"/>
                </a:solidFill>
                <a:latin typeface="Arial Rounded MT Bold" panose="020F0704030504030204" pitchFamily="34" charset="0"/>
              </a:defRPr>
            </a:lvl1pPr>
          </a:lstStyle>
          <a:p>
            <a:r>
              <a:rPr lang="en-US"/>
              <a:t>Click to edit Master title style</a:t>
            </a:r>
          </a:p>
        </p:txBody>
      </p:sp>
      <p:pic>
        <p:nvPicPr>
          <p:cNvPr id="13" name="Picture 12">
            <a:extLst>
              <a:ext uri="{FF2B5EF4-FFF2-40B4-BE49-F238E27FC236}">
                <a16:creationId xmlns:a16="http://schemas.microsoft.com/office/drawing/2014/main" id="{32578FCE-75B6-C14D-AB17-EEEA2D2B3FD1}"/>
              </a:ext>
            </a:extLst>
          </p:cNvPr>
          <p:cNvPicPr>
            <a:picLocks noChangeAspect="1"/>
          </p:cNvPicPr>
          <p:nvPr userDrawn="1"/>
        </p:nvPicPr>
        <p:blipFill>
          <a:blip r:embed="rId2">
            <a:alphaModFix amt="50000"/>
          </a:blip>
          <a:stretch>
            <a:fillRect/>
          </a:stretch>
        </p:blipFill>
        <p:spPr>
          <a:xfrm>
            <a:off x="10622943" y="6312047"/>
            <a:ext cx="993913" cy="545953"/>
          </a:xfrm>
          <a:prstGeom prst="rect">
            <a:avLst/>
          </a:prstGeom>
        </p:spPr>
      </p:pic>
      <p:sp>
        <p:nvSpPr>
          <p:cNvPr id="2" name="Content Placeholder 2">
            <a:extLst>
              <a:ext uri="{FF2B5EF4-FFF2-40B4-BE49-F238E27FC236}">
                <a16:creationId xmlns:a16="http://schemas.microsoft.com/office/drawing/2014/main" id="{C89E3F21-22BB-6CA0-2C84-64DB718463B6}"/>
              </a:ext>
            </a:extLst>
          </p:cNvPr>
          <p:cNvSpPr>
            <a:spLocks noGrp="1"/>
          </p:cNvSpPr>
          <p:nvPr>
            <p:ph idx="1"/>
          </p:nvPr>
        </p:nvSpPr>
        <p:spPr>
          <a:xfrm>
            <a:off x="838200" y="1920240"/>
            <a:ext cx="4309800" cy="4223383"/>
          </a:xfrm>
        </p:spPr>
        <p:txBody>
          <a:bodyPr>
            <a:normAutofit/>
          </a:bodyPr>
          <a:lstStyle>
            <a:lvl1pPr marL="0" indent="0">
              <a:lnSpc>
                <a:spcPct val="110000"/>
              </a:lnSpc>
              <a:buFont typeface="Arial" panose="020B0604020202020204" pitchFamily="34" charset="0"/>
              <a:buNone/>
              <a:defRPr sz="2400">
                <a:latin typeface="Arial" panose="020B0604020202020204" pitchFamily="34" charset="0"/>
                <a:cs typeface="Arial" panose="020B0604020202020204" pitchFamily="34" charset="0"/>
              </a:defRPr>
            </a:lvl1pPr>
            <a:lvl2pPr>
              <a:lnSpc>
                <a:spcPct val="110000"/>
              </a:lnSpc>
              <a:defRPr sz="2400">
                <a:latin typeface="Arial" panose="020B0604020202020204" pitchFamily="34" charset="0"/>
                <a:cs typeface="Arial" panose="020B0604020202020204" pitchFamily="34" charset="0"/>
              </a:defRPr>
            </a:lvl2pPr>
          </a:lstStyle>
          <a:p>
            <a:pPr lvl="0"/>
            <a:r>
              <a:rPr lang="en-US"/>
              <a:t>Click to edit Master text styles</a:t>
            </a:r>
          </a:p>
          <a:p>
            <a:pPr lvl="1"/>
            <a:r>
              <a:rPr lang="en-US"/>
              <a:t>Second level</a:t>
            </a:r>
          </a:p>
        </p:txBody>
      </p:sp>
      <p:sp>
        <p:nvSpPr>
          <p:cNvPr id="3" name="Text Placeholder 4">
            <a:extLst>
              <a:ext uri="{FF2B5EF4-FFF2-40B4-BE49-F238E27FC236}">
                <a16:creationId xmlns:a16="http://schemas.microsoft.com/office/drawing/2014/main" id="{1008E22C-9FED-A8A3-6766-744B1E9A2E07}"/>
              </a:ext>
            </a:extLst>
          </p:cNvPr>
          <p:cNvSpPr>
            <a:spLocks noGrp="1"/>
          </p:cNvSpPr>
          <p:nvPr>
            <p:ph type="body" sz="quarter" idx="13"/>
          </p:nvPr>
        </p:nvSpPr>
        <p:spPr>
          <a:xfrm>
            <a:off x="5612127" y="1920240"/>
            <a:ext cx="4309800" cy="4223385"/>
          </a:xfrm>
        </p:spPr>
        <p:txBody>
          <a:bodyPr/>
          <a:lstStyle>
            <a:lvl1pPr marL="0" indent="0">
              <a:lnSpc>
                <a:spcPct val="110000"/>
              </a:lnSpc>
              <a:buNone/>
              <a:defRPr>
                <a:latin typeface="Arial" panose="020B0604020202020204" pitchFamily="34" charset="0"/>
                <a:cs typeface="Arial" panose="020B0604020202020204" pitchFamily="34" charset="0"/>
              </a:defRPr>
            </a:lvl1pPr>
            <a:lvl2pPr>
              <a:lnSpc>
                <a:spcPct val="110000"/>
              </a:lnSpc>
              <a:defRPr>
                <a:latin typeface="Arial" panose="020B0604020202020204" pitchFamily="34" charset="0"/>
                <a:cs typeface="Arial" panose="020B0604020202020204" pitchFamily="34"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3175294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solidFill>
          <a:schemeClr val="accent1"/>
        </a:solidFill>
        <a:effectLst/>
      </p:bgPr>
    </p:bg>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0E39BF7D-81F4-9044-96A4-88AAAC94BEDB}"/>
              </a:ext>
            </a:extLst>
          </p:cNvPr>
          <p:cNvPicPr>
            <a:picLocks noChangeAspect="1"/>
          </p:cNvPicPr>
          <p:nvPr userDrawn="1"/>
        </p:nvPicPr>
        <p:blipFill>
          <a:blip r:embed="rId2"/>
          <a:stretch>
            <a:fillRect/>
          </a:stretch>
        </p:blipFill>
        <p:spPr>
          <a:xfrm>
            <a:off x="10593986" y="6289567"/>
            <a:ext cx="1049683" cy="568433"/>
          </a:xfrm>
          <a:prstGeom prst="rect">
            <a:avLst/>
          </a:prstGeom>
        </p:spPr>
      </p:pic>
      <p:sp>
        <p:nvSpPr>
          <p:cNvPr id="8" name="Slide Number Placeholder 3">
            <a:extLst>
              <a:ext uri="{FF2B5EF4-FFF2-40B4-BE49-F238E27FC236}">
                <a16:creationId xmlns:a16="http://schemas.microsoft.com/office/drawing/2014/main" id="{88B32E9B-85D2-DB48-AF84-979FFD7FFA7F}"/>
              </a:ext>
            </a:extLst>
          </p:cNvPr>
          <p:cNvSpPr>
            <a:spLocks noGrp="1"/>
          </p:cNvSpPr>
          <p:nvPr>
            <p:ph type="sldNum" sz="quarter" idx="12"/>
          </p:nvPr>
        </p:nvSpPr>
        <p:spPr>
          <a:xfrm>
            <a:off x="9260840" y="6318250"/>
            <a:ext cx="2743200" cy="365125"/>
          </a:xfrm>
        </p:spPr>
        <p:txBody>
          <a:bodyPr/>
          <a:lstStyle>
            <a:lvl1pPr>
              <a:defRPr>
                <a:solidFill>
                  <a:schemeClr val="bg1"/>
                </a:solidFill>
              </a:defRPr>
            </a:lvl1pPr>
          </a:lstStyle>
          <a:p>
            <a:fld id="{F98CC799-D9FC-FE4C-A0AA-0C37FA608A8C}" type="slidenum">
              <a:rPr lang="en-US" smtClean="0"/>
              <a:pPr/>
              <a:t>‹#›</a:t>
            </a:fld>
            <a:endParaRPr lang="en-US"/>
          </a:p>
        </p:txBody>
      </p:sp>
      <p:sp>
        <p:nvSpPr>
          <p:cNvPr id="5" name="Picture Placeholder 4">
            <a:extLst>
              <a:ext uri="{FF2B5EF4-FFF2-40B4-BE49-F238E27FC236}">
                <a16:creationId xmlns:a16="http://schemas.microsoft.com/office/drawing/2014/main" id="{FFBDF7CE-F94B-A64C-BC24-BFAF5A75864E}"/>
              </a:ext>
            </a:extLst>
          </p:cNvPr>
          <p:cNvSpPr>
            <a:spLocks noGrp="1"/>
          </p:cNvSpPr>
          <p:nvPr>
            <p:ph type="pic" sz="quarter" idx="13"/>
          </p:nvPr>
        </p:nvSpPr>
        <p:spPr>
          <a:xfrm>
            <a:off x="5769253" y="794721"/>
            <a:ext cx="5666078" cy="5594278"/>
          </a:xfrm>
          <a:prstGeom prst="teardrop">
            <a:avLst/>
          </a:prstGeom>
        </p:spPr>
        <p:txBody>
          <a:bodyPr/>
          <a:lstStyle>
            <a:lvl1pPr>
              <a:defRPr>
                <a:latin typeface="Arial" panose="020B0604020202020204" pitchFamily="34" charset="0"/>
                <a:cs typeface="Arial" panose="020B0604020202020204" pitchFamily="34" charset="0"/>
              </a:defRPr>
            </a:lvl1pPr>
          </a:lstStyle>
          <a:p>
            <a:endParaRPr lang="en-US"/>
          </a:p>
        </p:txBody>
      </p:sp>
      <p:sp>
        <p:nvSpPr>
          <p:cNvPr id="11" name="Title 1">
            <a:extLst>
              <a:ext uri="{FF2B5EF4-FFF2-40B4-BE49-F238E27FC236}">
                <a16:creationId xmlns:a16="http://schemas.microsoft.com/office/drawing/2014/main" id="{849B4878-C774-6643-9943-D58AEBFF0727}"/>
              </a:ext>
            </a:extLst>
          </p:cNvPr>
          <p:cNvSpPr>
            <a:spLocks noGrp="1"/>
          </p:cNvSpPr>
          <p:nvPr>
            <p:ph type="title"/>
          </p:nvPr>
        </p:nvSpPr>
        <p:spPr>
          <a:xfrm>
            <a:off x="918988" y="1998000"/>
            <a:ext cx="3932237" cy="3106800"/>
          </a:xfrm>
        </p:spPr>
        <p:txBody>
          <a:bodyPr anchor="ctr">
            <a:normAutofit/>
          </a:bodyPr>
          <a:lstStyle>
            <a:lvl1pPr>
              <a:lnSpc>
                <a:spcPct val="110000"/>
              </a:lnSpc>
              <a:defRPr sz="2400">
                <a:solidFill>
                  <a:schemeClr val="bg1"/>
                </a:solidFill>
                <a:latin typeface="Arial Rounded MT Bold" panose="020F0704030504030204" pitchFamily="34" charset="0"/>
              </a:defRPr>
            </a:lvl1pPr>
          </a:lstStyle>
          <a:p>
            <a:r>
              <a:rPr lang="en-US"/>
              <a:t>Click to edit Master title style</a:t>
            </a:r>
          </a:p>
        </p:txBody>
      </p:sp>
    </p:spTree>
    <p:extLst>
      <p:ext uri="{BB962C8B-B14F-4D97-AF65-F5344CB8AC3E}">
        <p14:creationId xmlns:p14="http://schemas.microsoft.com/office/powerpoint/2010/main" val="6557518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Picture with Caption">
    <p:bg>
      <p:bgPr>
        <a:solidFill>
          <a:schemeClr val="accent2"/>
        </a:solidFill>
        <a:effectLst/>
      </p:bgPr>
    </p:bg>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0E39BF7D-81F4-9044-96A4-88AAAC94BEDB}"/>
              </a:ext>
            </a:extLst>
          </p:cNvPr>
          <p:cNvPicPr>
            <a:picLocks noChangeAspect="1"/>
          </p:cNvPicPr>
          <p:nvPr userDrawn="1"/>
        </p:nvPicPr>
        <p:blipFill>
          <a:blip r:embed="rId2"/>
          <a:stretch>
            <a:fillRect/>
          </a:stretch>
        </p:blipFill>
        <p:spPr>
          <a:xfrm>
            <a:off x="10593986" y="6289567"/>
            <a:ext cx="1049683" cy="568433"/>
          </a:xfrm>
          <a:prstGeom prst="rect">
            <a:avLst/>
          </a:prstGeom>
        </p:spPr>
      </p:pic>
      <p:sp>
        <p:nvSpPr>
          <p:cNvPr id="8" name="Slide Number Placeholder 3">
            <a:extLst>
              <a:ext uri="{FF2B5EF4-FFF2-40B4-BE49-F238E27FC236}">
                <a16:creationId xmlns:a16="http://schemas.microsoft.com/office/drawing/2014/main" id="{88B32E9B-85D2-DB48-AF84-979FFD7FFA7F}"/>
              </a:ext>
            </a:extLst>
          </p:cNvPr>
          <p:cNvSpPr>
            <a:spLocks noGrp="1"/>
          </p:cNvSpPr>
          <p:nvPr>
            <p:ph type="sldNum" sz="quarter" idx="12"/>
          </p:nvPr>
        </p:nvSpPr>
        <p:spPr>
          <a:xfrm>
            <a:off x="9260840" y="6318250"/>
            <a:ext cx="2743200" cy="365125"/>
          </a:xfrm>
        </p:spPr>
        <p:txBody>
          <a:bodyPr/>
          <a:lstStyle>
            <a:lvl1pPr>
              <a:defRPr>
                <a:solidFill>
                  <a:schemeClr val="bg1"/>
                </a:solidFill>
              </a:defRPr>
            </a:lvl1pPr>
          </a:lstStyle>
          <a:p>
            <a:fld id="{F98CC799-D9FC-FE4C-A0AA-0C37FA608A8C}" type="slidenum">
              <a:rPr lang="en-US" smtClean="0"/>
              <a:pPr/>
              <a:t>‹#›</a:t>
            </a:fld>
            <a:endParaRPr lang="en-US"/>
          </a:p>
        </p:txBody>
      </p:sp>
      <p:sp>
        <p:nvSpPr>
          <p:cNvPr id="5" name="Picture Placeholder 4">
            <a:extLst>
              <a:ext uri="{FF2B5EF4-FFF2-40B4-BE49-F238E27FC236}">
                <a16:creationId xmlns:a16="http://schemas.microsoft.com/office/drawing/2014/main" id="{FFBDF7CE-F94B-A64C-BC24-BFAF5A75864E}"/>
              </a:ext>
            </a:extLst>
          </p:cNvPr>
          <p:cNvSpPr>
            <a:spLocks noGrp="1"/>
          </p:cNvSpPr>
          <p:nvPr>
            <p:ph type="pic" sz="quarter" idx="13"/>
          </p:nvPr>
        </p:nvSpPr>
        <p:spPr>
          <a:xfrm>
            <a:off x="5777345" y="787213"/>
            <a:ext cx="5666078" cy="5594278"/>
          </a:xfrm>
          <a:prstGeom prst="teardrop">
            <a:avLst/>
          </a:prstGeom>
        </p:spPr>
        <p:txBody>
          <a:bodyPr/>
          <a:lstStyle>
            <a:lvl1pPr>
              <a:defRPr>
                <a:latin typeface="Arial" panose="020B0604020202020204" pitchFamily="34" charset="0"/>
                <a:cs typeface="Arial" panose="020B0604020202020204" pitchFamily="34" charset="0"/>
              </a:defRPr>
            </a:lvl1pPr>
          </a:lstStyle>
          <a:p>
            <a:endParaRPr lang="en-US"/>
          </a:p>
        </p:txBody>
      </p:sp>
      <p:sp>
        <p:nvSpPr>
          <p:cNvPr id="11" name="Title 1">
            <a:extLst>
              <a:ext uri="{FF2B5EF4-FFF2-40B4-BE49-F238E27FC236}">
                <a16:creationId xmlns:a16="http://schemas.microsoft.com/office/drawing/2014/main" id="{7ABD92FA-EBC1-DB4A-A1D8-F83E597E4F9D}"/>
              </a:ext>
            </a:extLst>
          </p:cNvPr>
          <p:cNvSpPr>
            <a:spLocks noGrp="1"/>
          </p:cNvSpPr>
          <p:nvPr>
            <p:ph type="title"/>
          </p:nvPr>
        </p:nvSpPr>
        <p:spPr>
          <a:xfrm>
            <a:off x="918988" y="1998000"/>
            <a:ext cx="3932237" cy="3106800"/>
          </a:xfrm>
        </p:spPr>
        <p:txBody>
          <a:bodyPr anchor="ctr">
            <a:normAutofit/>
          </a:bodyPr>
          <a:lstStyle>
            <a:lvl1pPr>
              <a:lnSpc>
                <a:spcPct val="110000"/>
              </a:lnSpc>
              <a:defRPr sz="2400">
                <a:solidFill>
                  <a:schemeClr val="bg1"/>
                </a:solidFill>
                <a:latin typeface="Arial Rounded MT Bold" panose="020F0704030504030204" pitchFamily="34" charset="0"/>
              </a:defRPr>
            </a:lvl1pPr>
          </a:lstStyle>
          <a:p>
            <a:r>
              <a:rPr lang="en-US"/>
              <a:t>Click to edit Master title style</a:t>
            </a:r>
          </a:p>
        </p:txBody>
      </p:sp>
    </p:spTree>
    <p:extLst>
      <p:ext uri="{BB962C8B-B14F-4D97-AF65-F5344CB8AC3E}">
        <p14:creationId xmlns:p14="http://schemas.microsoft.com/office/powerpoint/2010/main" val="4055621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accent5">
            <a:alpha val="10000"/>
          </a:scheme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591EBAB-C037-6542-A645-189A006BA41E}"/>
              </a:ext>
            </a:extLst>
          </p:cNvPr>
          <p:cNvSpPr>
            <a:spLocks noGrp="1"/>
          </p:cNvSpPr>
          <p:nvPr>
            <p:ph type="title"/>
          </p:nvPr>
        </p:nvSpPr>
        <p:spPr>
          <a:xfrm>
            <a:off x="838200" y="365125"/>
            <a:ext cx="8929255" cy="1325563"/>
          </a:xfrm>
        </p:spPr>
        <p:txBody>
          <a:bodyPr>
            <a:normAutofit/>
          </a:bodyPr>
          <a:lstStyle>
            <a:lvl1pPr>
              <a:defRPr sz="4000" b="0" i="0">
                <a:solidFill>
                  <a:schemeClr val="accent4"/>
                </a:solidFill>
                <a:latin typeface="Arial Rounded MT Bold" panose="020F0704030504030204" pitchFamily="34" charset="0"/>
              </a:defRPr>
            </a:lvl1pPr>
          </a:lstStyle>
          <a:p>
            <a:r>
              <a:rPr lang="en-US"/>
              <a:t>Click to edit Master title style</a:t>
            </a:r>
          </a:p>
        </p:txBody>
      </p:sp>
      <p:sp>
        <p:nvSpPr>
          <p:cNvPr id="8" name="Slide Number Placeholder 7">
            <a:extLst>
              <a:ext uri="{FF2B5EF4-FFF2-40B4-BE49-F238E27FC236}">
                <a16:creationId xmlns:a16="http://schemas.microsoft.com/office/drawing/2014/main" id="{F9B69766-8B50-BA45-B009-9CE886747B17}"/>
              </a:ext>
            </a:extLst>
          </p:cNvPr>
          <p:cNvSpPr>
            <a:spLocks noGrp="1"/>
          </p:cNvSpPr>
          <p:nvPr>
            <p:ph type="sldNum" sz="quarter" idx="10"/>
          </p:nvPr>
        </p:nvSpPr>
        <p:spPr/>
        <p:txBody>
          <a:bodyPr/>
          <a:lstStyle/>
          <a:p>
            <a:fld id="{F98CC799-D9FC-FE4C-A0AA-0C37FA608A8C}" type="slidenum">
              <a:rPr lang="en-US" smtClean="0"/>
              <a:t>‹#›</a:t>
            </a:fld>
            <a:endParaRPr lang="en-US"/>
          </a:p>
        </p:txBody>
      </p:sp>
      <p:pic>
        <p:nvPicPr>
          <p:cNvPr id="13" name="Picture 12">
            <a:extLst>
              <a:ext uri="{FF2B5EF4-FFF2-40B4-BE49-F238E27FC236}">
                <a16:creationId xmlns:a16="http://schemas.microsoft.com/office/drawing/2014/main" id="{C85CCC86-12DE-BE44-B840-E6F5DE00D850}"/>
              </a:ext>
            </a:extLst>
          </p:cNvPr>
          <p:cNvPicPr>
            <a:picLocks noChangeAspect="1"/>
          </p:cNvPicPr>
          <p:nvPr userDrawn="1"/>
        </p:nvPicPr>
        <p:blipFill>
          <a:blip r:embed="rId2">
            <a:alphaModFix amt="50000"/>
          </a:blip>
          <a:stretch>
            <a:fillRect/>
          </a:stretch>
        </p:blipFill>
        <p:spPr>
          <a:xfrm>
            <a:off x="10622943" y="6312047"/>
            <a:ext cx="993913" cy="545953"/>
          </a:xfrm>
          <a:prstGeom prst="rect">
            <a:avLst/>
          </a:prstGeom>
        </p:spPr>
      </p:pic>
      <p:sp>
        <p:nvSpPr>
          <p:cNvPr id="2" name="Content Placeholder 2">
            <a:extLst>
              <a:ext uri="{FF2B5EF4-FFF2-40B4-BE49-F238E27FC236}">
                <a16:creationId xmlns:a16="http://schemas.microsoft.com/office/drawing/2014/main" id="{0FD79458-0463-64C4-5995-C456BC340FDA}"/>
              </a:ext>
            </a:extLst>
          </p:cNvPr>
          <p:cNvSpPr>
            <a:spLocks noGrp="1"/>
          </p:cNvSpPr>
          <p:nvPr>
            <p:ph idx="1"/>
          </p:nvPr>
        </p:nvSpPr>
        <p:spPr>
          <a:xfrm>
            <a:off x="838200" y="1920240"/>
            <a:ext cx="4309800" cy="4223383"/>
          </a:xfrm>
        </p:spPr>
        <p:txBody>
          <a:bodyPr>
            <a:normAutofit/>
          </a:bodyPr>
          <a:lstStyle>
            <a:lvl1pPr marL="0" indent="0">
              <a:lnSpc>
                <a:spcPct val="110000"/>
              </a:lnSpc>
              <a:buNone/>
              <a:defRPr sz="2400">
                <a:latin typeface="Arial" panose="020B0604020202020204" pitchFamily="34" charset="0"/>
                <a:cs typeface="Arial" panose="020B0604020202020204" pitchFamily="34" charset="0"/>
              </a:defRPr>
            </a:lvl1pPr>
            <a:lvl2pPr>
              <a:lnSpc>
                <a:spcPct val="110000"/>
              </a:lnSpc>
              <a:defRPr sz="2400">
                <a:latin typeface="Arial" panose="020B0604020202020204" pitchFamily="34" charset="0"/>
                <a:cs typeface="Arial" panose="020B0604020202020204" pitchFamily="34" charset="0"/>
              </a:defRPr>
            </a:lvl2pPr>
          </a:lstStyle>
          <a:p>
            <a:pPr lvl="0"/>
            <a:r>
              <a:rPr lang="en-US"/>
              <a:t>Click to edit Master text styles</a:t>
            </a:r>
          </a:p>
          <a:p>
            <a:pPr lvl="1"/>
            <a:r>
              <a:rPr lang="en-US"/>
              <a:t>Second level</a:t>
            </a:r>
          </a:p>
        </p:txBody>
      </p:sp>
      <p:sp>
        <p:nvSpPr>
          <p:cNvPr id="3" name="Text Placeholder 4">
            <a:extLst>
              <a:ext uri="{FF2B5EF4-FFF2-40B4-BE49-F238E27FC236}">
                <a16:creationId xmlns:a16="http://schemas.microsoft.com/office/drawing/2014/main" id="{960A30C7-308A-33A1-A33D-F0A0F4D752D8}"/>
              </a:ext>
            </a:extLst>
          </p:cNvPr>
          <p:cNvSpPr>
            <a:spLocks noGrp="1"/>
          </p:cNvSpPr>
          <p:nvPr>
            <p:ph type="body" sz="quarter" idx="13"/>
          </p:nvPr>
        </p:nvSpPr>
        <p:spPr>
          <a:xfrm>
            <a:off x="5612127" y="1920240"/>
            <a:ext cx="4309800" cy="4223385"/>
          </a:xfrm>
        </p:spPr>
        <p:txBody>
          <a:bodyPr/>
          <a:lstStyle>
            <a:lvl1pPr marL="0" indent="0">
              <a:lnSpc>
                <a:spcPct val="110000"/>
              </a:lnSpc>
              <a:buNone/>
              <a:defRPr>
                <a:latin typeface="Arial" panose="020B0604020202020204" pitchFamily="34" charset="0"/>
                <a:cs typeface="Arial" panose="020B0604020202020204" pitchFamily="34" charset="0"/>
              </a:defRPr>
            </a:lvl1pPr>
            <a:lvl2pPr>
              <a:lnSpc>
                <a:spcPct val="110000"/>
              </a:lnSpc>
              <a:defRPr>
                <a:latin typeface="Arial" panose="020B0604020202020204" pitchFamily="34" charset="0"/>
                <a:cs typeface="Arial" panose="020B0604020202020204" pitchFamily="34"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787251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omparison">
    <p:bg>
      <p:bgPr>
        <a:solidFill>
          <a:schemeClr val="accent2">
            <a:alpha val="5000"/>
          </a:schemeClr>
        </a:solid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339510E6-B5E7-FB4D-A6BD-50031D47C902}"/>
              </a:ext>
            </a:extLst>
          </p:cNvPr>
          <p:cNvSpPr>
            <a:spLocks noGrp="1"/>
          </p:cNvSpPr>
          <p:nvPr>
            <p:ph type="sldNum" sz="quarter" idx="12"/>
          </p:nvPr>
        </p:nvSpPr>
        <p:spPr/>
        <p:txBody>
          <a:bodyPr/>
          <a:lstStyle/>
          <a:p>
            <a:fld id="{F98CC799-D9FC-FE4C-A0AA-0C37FA608A8C}" type="slidenum">
              <a:rPr lang="en-US" smtClean="0"/>
              <a:t>‹#›</a:t>
            </a:fld>
            <a:endParaRPr lang="en-US"/>
          </a:p>
        </p:txBody>
      </p:sp>
      <p:sp>
        <p:nvSpPr>
          <p:cNvPr id="11" name="Title 1">
            <a:extLst>
              <a:ext uri="{FF2B5EF4-FFF2-40B4-BE49-F238E27FC236}">
                <a16:creationId xmlns:a16="http://schemas.microsoft.com/office/drawing/2014/main" id="{9B2E3747-21B7-F94F-900F-6D660D1A28C5}"/>
              </a:ext>
            </a:extLst>
          </p:cNvPr>
          <p:cNvSpPr>
            <a:spLocks noGrp="1"/>
          </p:cNvSpPr>
          <p:nvPr>
            <p:ph type="title"/>
          </p:nvPr>
        </p:nvSpPr>
        <p:spPr>
          <a:xfrm>
            <a:off x="838200" y="365125"/>
            <a:ext cx="8929255" cy="1325563"/>
          </a:xfrm>
        </p:spPr>
        <p:txBody>
          <a:bodyPr>
            <a:normAutofit/>
          </a:bodyPr>
          <a:lstStyle>
            <a:lvl1pPr>
              <a:defRPr sz="4000" b="0" i="0">
                <a:solidFill>
                  <a:schemeClr val="accent2"/>
                </a:solidFill>
                <a:latin typeface="Arial Rounded MT Bold" panose="020F0704030504030204" pitchFamily="34" charset="0"/>
              </a:defRPr>
            </a:lvl1pPr>
          </a:lstStyle>
          <a:p>
            <a:r>
              <a:rPr lang="en-US"/>
              <a:t>Click to edit Master title style</a:t>
            </a:r>
          </a:p>
        </p:txBody>
      </p:sp>
      <p:pic>
        <p:nvPicPr>
          <p:cNvPr id="16" name="Picture 15">
            <a:extLst>
              <a:ext uri="{FF2B5EF4-FFF2-40B4-BE49-F238E27FC236}">
                <a16:creationId xmlns:a16="http://schemas.microsoft.com/office/drawing/2014/main" id="{A8B35D2B-7922-CA43-B62B-1FB378773B00}"/>
              </a:ext>
            </a:extLst>
          </p:cNvPr>
          <p:cNvPicPr>
            <a:picLocks noChangeAspect="1"/>
          </p:cNvPicPr>
          <p:nvPr userDrawn="1"/>
        </p:nvPicPr>
        <p:blipFill>
          <a:blip r:embed="rId2">
            <a:alphaModFix amt="50000"/>
          </a:blip>
          <a:stretch>
            <a:fillRect/>
          </a:stretch>
        </p:blipFill>
        <p:spPr>
          <a:xfrm>
            <a:off x="10622943" y="6312047"/>
            <a:ext cx="993913" cy="545953"/>
          </a:xfrm>
          <a:prstGeom prst="rect">
            <a:avLst/>
          </a:prstGeom>
        </p:spPr>
      </p:pic>
      <p:sp>
        <p:nvSpPr>
          <p:cNvPr id="2" name="Content Placeholder 2">
            <a:extLst>
              <a:ext uri="{FF2B5EF4-FFF2-40B4-BE49-F238E27FC236}">
                <a16:creationId xmlns:a16="http://schemas.microsoft.com/office/drawing/2014/main" id="{0D65322E-D545-8954-8182-156121056735}"/>
              </a:ext>
            </a:extLst>
          </p:cNvPr>
          <p:cNvSpPr>
            <a:spLocks noGrp="1"/>
          </p:cNvSpPr>
          <p:nvPr>
            <p:ph idx="1"/>
          </p:nvPr>
        </p:nvSpPr>
        <p:spPr>
          <a:xfrm>
            <a:off x="838200" y="1920240"/>
            <a:ext cx="4309800" cy="4223383"/>
          </a:xfrm>
        </p:spPr>
        <p:txBody>
          <a:bodyPr>
            <a:normAutofit/>
          </a:bodyPr>
          <a:lstStyle>
            <a:lvl1pPr marL="0" indent="0">
              <a:lnSpc>
                <a:spcPct val="110000"/>
              </a:lnSpc>
              <a:buNone/>
              <a:defRPr sz="2400">
                <a:latin typeface="Arial" panose="020B0604020202020204" pitchFamily="34" charset="0"/>
                <a:cs typeface="Arial" panose="020B0604020202020204" pitchFamily="34" charset="0"/>
              </a:defRPr>
            </a:lvl1pPr>
            <a:lvl2pPr>
              <a:lnSpc>
                <a:spcPct val="110000"/>
              </a:lnSpc>
              <a:defRPr sz="2400">
                <a:latin typeface="Arial" panose="020B0604020202020204" pitchFamily="34" charset="0"/>
                <a:cs typeface="Arial" panose="020B0604020202020204" pitchFamily="34" charset="0"/>
              </a:defRPr>
            </a:lvl2pPr>
          </a:lstStyle>
          <a:p>
            <a:pPr lvl="0"/>
            <a:r>
              <a:rPr lang="en-US"/>
              <a:t>Click to edit Master text styles</a:t>
            </a:r>
          </a:p>
          <a:p>
            <a:pPr lvl="1"/>
            <a:r>
              <a:rPr lang="en-US"/>
              <a:t>Second level</a:t>
            </a:r>
          </a:p>
        </p:txBody>
      </p:sp>
      <p:sp>
        <p:nvSpPr>
          <p:cNvPr id="3" name="Text Placeholder 4">
            <a:extLst>
              <a:ext uri="{FF2B5EF4-FFF2-40B4-BE49-F238E27FC236}">
                <a16:creationId xmlns:a16="http://schemas.microsoft.com/office/drawing/2014/main" id="{F0B6FF35-2D4D-1D03-7B14-1B57C09140AE}"/>
              </a:ext>
            </a:extLst>
          </p:cNvPr>
          <p:cNvSpPr>
            <a:spLocks noGrp="1"/>
          </p:cNvSpPr>
          <p:nvPr>
            <p:ph type="body" sz="quarter" idx="13"/>
          </p:nvPr>
        </p:nvSpPr>
        <p:spPr>
          <a:xfrm>
            <a:off x="5612127" y="1920240"/>
            <a:ext cx="4309800" cy="4223385"/>
          </a:xfrm>
        </p:spPr>
        <p:txBody>
          <a:bodyPr/>
          <a:lstStyle>
            <a:lvl1pPr marL="0" indent="0">
              <a:lnSpc>
                <a:spcPct val="110000"/>
              </a:lnSpc>
              <a:buNone/>
              <a:defRPr>
                <a:latin typeface="Arial" panose="020B0604020202020204" pitchFamily="34" charset="0"/>
                <a:cs typeface="Arial" panose="020B0604020202020204" pitchFamily="34" charset="0"/>
              </a:defRPr>
            </a:lvl1pPr>
            <a:lvl2pPr>
              <a:lnSpc>
                <a:spcPct val="110000"/>
              </a:lnSpc>
              <a:defRPr>
                <a:latin typeface="Arial" panose="020B0604020202020204" pitchFamily="34" charset="0"/>
                <a:cs typeface="Arial" panose="020B0604020202020204" pitchFamily="34"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569602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Comparison">
    <p:bg>
      <p:bgPr>
        <a:solidFill>
          <a:srgbClr val="AD208E">
            <a:alpha val="5000"/>
          </a:srgbClr>
        </a:solid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339510E6-B5E7-FB4D-A6BD-50031D47C902}"/>
              </a:ext>
            </a:extLst>
          </p:cNvPr>
          <p:cNvSpPr>
            <a:spLocks noGrp="1"/>
          </p:cNvSpPr>
          <p:nvPr>
            <p:ph type="sldNum" sz="quarter" idx="12"/>
          </p:nvPr>
        </p:nvSpPr>
        <p:spPr/>
        <p:txBody>
          <a:bodyPr/>
          <a:lstStyle/>
          <a:p>
            <a:fld id="{F98CC799-D9FC-FE4C-A0AA-0C37FA608A8C}" type="slidenum">
              <a:rPr lang="en-US" smtClean="0"/>
              <a:t>‹#›</a:t>
            </a:fld>
            <a:endParaRPr lang="en-US"/>
          </a:p>
        </p:txBody>
      </p:sp>
      <p:sp>
        <p:nvSpPr>
          <p:cNvPr id="11" name="Title 1">
            <a:extLst>
              <a:ext uri="{FF2B5EF4-FFF2-40B4-BE49-F238E27FC236}">
                <a16:creationId xmlns:a16="http://schemas.microsoft.com/office/drawing/2014/main" id="{9B2E3747-21B7-F94F-900F-6D660D1A28C5}"/>
              </a:ext>
            </a:extLst>
          </p:cNvPr>
          <p:cNvSpPr>
            <a:spLocks noGrp="1"/>
          </p:cNvSpPr>
          <p:nvPr>
            <p:ph type="title"/>
          </p:nvPr>
        </p:nvSpPr>
        <p:spPr>
          <a:xfrm>
            <a:off x="838200" y="365125"/>
            <a:ext cx="8929255" cy="1325563"/>
          </a:xfrm>
        </p:spPr>
        <p:txBody>
          <a:bodyPr>
            <a:normAutofit/>
          </a:bodyPr>
          <a:lstStyle>
            <a:lvl1pPr>
              <a:defRPr sz="4000" b="0" i="0">
                <a:solidFill>
                  <a:srgbClr val="AD208E"/>
                </a:solidFill>
                <a:latin typeface="Arial Rounded MT Bold" panose="020F0704030504030204" pitchFamily="34" charset="0"/>
              </a:defRPr>
            </a:lvl1pPr>
          </a:lstStyle>
          <a:p>
            <a:r>
              <a:rPr lang="en-US"/>
              <a:t>Click to edit Master title style</a:t>
            </a:r>
          </a:p>
        </p:txBody>
      </p:sp>
      <p:pic>
        <p:nvPicPr>
          <p:cNvPr id="16" name="Picture 15">
            <a:extLst>
              <a:ext uri="{FF2B5EF4-FFF2-40B4-BE49-F238E27FC236}">
                <a16:creationId xmlns:a16="http://schemas.microsoft.com/office/drawing/2014/main" id="{A8B35D2B-7922-CA43-B62B-1FB378773B00}"/>
              </a:ext>
            </a:extLst>
          </p:cNvPr>
          <p:cNvPicPr>
            <a:picLocks noChangeAspect="1"/>
          </p:cNvPicPr>
          <p:nvPr userDrawn="1"/>
        </p:nvPicPr>
        <p:blipFill>
          <a:blip r:embed="rId2">
            <a:alphaModFix amt="50000"/>
          </a:blip>
          <a:stretch>
            <a:fillRect/>
          </a:stretch>
        </p:blipFill>
        <p:spPr>
          <a:xfrm>
            <a:off x="10622943" y="6312047"/>
            <a:ext cx="993913" cy="545953"/>
          </a:xfrm>
          <a:prstGeom prst="rect">
            <a:avLst/>
          </a:prstGeom>
        </p:spPr>
      </p:pic>
      <p:sp>
        <p:nvSpPr>
          <p:cNvPr id="2" name="Content Placeholder 2">
            <a:extLst>
              <a:ext uri="{FF2B5EF4-FFF2-40B4-BE49-F238E27FC236}">
                <a16:creationId xmlns:a16="http://schemas.microsoft.com/office/drawing/2014/main" id="{F4474735-315E-F007-937E-31C3BED65B37}"/>
              </a:ext>
            </a:extLst>
          </p:cNvPr>
          <p:cNvSpPr>
            <a:spLocks noGrp="1"/>
          </p:cNvSpPr>
          <p:nvPr>
            <p:ph idx="1"/>
          </p:nvPr>
        </p:nvSpPr>
        <p:spPr>
          <a:xfrm>
            <a:off x="838200" y="1920240"/>
            <a:ext cx="4309800" cy="4223383"/>
          </a:xfrm>
        </p:spPr>
        <p:txBody>
          <a:bodyPr>
            <a:normAutofit/>
          </a:bodyPr>
          <a:lstStyle>
            <a:lvl1pPr marL="0" indent="0">
              <a:lnSpc>
                <a:spcPct val="110000"/>
              </a:lnSpc>
              <a:buNone/>
              <a:defRPr sz="2400">
                <a:latin typeface="Arial" panose="020B0604020202020204" pitchFamily="34" charset="0"/>
                <a:cs typeface="Arial" panose="020B0604020202020204" pitchFamily="34" charset="0"/>
              </a:defRPr>
            </a:lvl1pPr>
            <a:lvl2pPr>
              <a:lnSpc>
                <a:spcPct val="110000"/>
              </a:lnSpc>
              <a:defRPr sz="2400">
                <a:latin typeface="Arial" panose="020B0604020202020204" pitchFamily="34" charset="0"/>
                <a:cs typeface="Arial" panose="020B0604020202020204" pitchFamily="34" charset="0"/>
              </a:defRPr>
            </a:lvl2pPr>
          </a:lstStyle>
          <a:p>
            <a:pPr lvl="0"/>
            <a:r>
              <a:rPr lang="en-US"/>
              <a:t>Click to edit Master text styles</a:t>
            </a:r>
          </a:p>
          <a:p>
            <a:pPr lvl="1"/>
            <a:r>
              <a:rPr lang="en-US"/>
              <a:t>Second level</a:t>
            </a:r>
          </a:p>
        </p:txBody>
      </p:sp>
      <p:sp>
        <p:nvSpPr>
          <p:cNvPr id="3" name="Text Placeholder 4">
            <a:extLst>
              <a:ext uri="{FF2B5EF4-FFF2-40B4-BE49-F238E27FC236}">
                <a16:creationId xmlns:a16="http://schemas.microsoft.com/office/drawing/2014/main" id="{AB6C6A86-8893-179A-D6FB-24FA570350DD}"/>
              </a:ext>
            </a:extLst>
          </p:cNvPr>
          <p:cNvSpPr>
            <a:spLocks noGrp="1"/>
          </p:cNvSpPr>
          <p:nvPr>
            <p:ph type="body" sz="quarter" idx="13"/>
          </p:nvPr>
        </p:nvSpPr>
        <p:spPr>
          <a:xfrm>
            <a:off x="5612127" y="1920240"/>
            <a:ext cx="4309800" cy="4223385"/>
          </a:xfrm>
        </p:spPr>
        <p:txBody>
          <a:bodyPr/>
          <a:lstStyle>
            <a:lvl1pPr marL="0" indent="0">
              <a:lnSpc>
                <a:spcPct val="110000"/>
              </a:lnSpc>
              <a:buNone/>
              <a:defRPr>
                <a:latin typeface="Arial" panose="020B0604020202020204" pitchFamily="34" charset="0"/>
                <a:cs typeface="Arial" panose="020B0604020202020204" pitchFamily="34" charset="0"/>
              </a:defRPr>
            </a:lvl1pPr>
            <a:lvl2pPr>
              <a:lnSpc>
                <a:spcPct val="110000"/>
              </a:lnSpc>
              <a:defRPr>
                <a:latin typeface="Arial" panose="020B0604020202020204" pitchFamily="34" charset="0"/>
                <a:cs typeface="Arial" panose="020B0604020202020204" pitchFamily="34"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500632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Comparison">
    <p:bg>
      <p:bgPr>
        <a:solidFill>
          <a:schemeClr val="tx2">
            <a:alpha val="5000"/>
          </a:schemeClr>
        </a:solid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339510E6-B5E7-FB4D-A6BD-50031D47C902}"/>
              </a:ext>
            </a:extLst>
          </p:cNvPr>
          <p:cNvSpPr>
            <a:spLocks noGrp="1"/>
          </p:cNvSpPr>
          <p:nvPr>
            <p:ph type="sldNum" sz="quarter" idx="12"/>
          </p:nvPr>
        </p:nvSpPr>
        <p:spPr/>
        <p:txBody>
          <a:bodyPr/>
          <a:lstStyle/>
          <a:p>
            <a:fld id="{F98CC799-D9FC-FE4C-A0AA-0C37FA608A8C}" type="slidenum">
              <a:rPr lang="en-US" smtClean="0"/>
              <a:t>‹#›</a:t>
            </a:fld>
            <a:endParaRPr lang="en-US"/>
          </a:p>
        </p:txBody>
      </p:sp>
      <p:sp>
        <p:nvSpPr>
          <p:cNvPr id="11" name="Title 1">
            <a:extLst>
              <a:ext uri="{FF2B5EF4-FFF2-40B4-BE49-F238E27FC236}">
                <a16:creationId xmlns:a16="http://schemas.microsoft.com/office/drawing/2014/main" id="{9B2E3747-21B7-F94F-900F-6D660D1A28C5}"/>
              </a:ext>
            </a:extLst>
          </p:cNvPr>
          <p:cNvSpPr>
            <a:spLocks noGrp="1"/>
          </p:cNvSpPr>
          <p:nvPr>
            <p:ph type="title"/>
          </p:nvPr>
        </p:nvSpPr>
        <p:spPr>
          <a:xfrm>
            <a:off x="838200" y="365125"/>
            <a:ext cx="8929255" cy="1325563"/>
          </a:xfrm>
        </p:spPr>
        <p:txBody>
          <a:bodyPr>
            <a:normAutofit/>
          </a:bodyPr>
          <a:lstStyle>
            <a:lvl1pPr>
              <a:defRPr sz="4000" b="0" i="0">
                <a:solidFill>
                  <a:schemeClr val="tx2"/>
                </a:solidFill>
                <a:latin typeface="Arial Rounded MT Bold" panose="020F0704030504030204" pitchFamily="34" charset="0"/>
              </a:defRPr>
            </a:lvl1pPr>
          </a:lstStyle>
          <a:p>
            <a:r>
              <a:rPr lang="en-US"/>
              <a:t>Click to edit Master title style</a:t>
            </a:r>
          </a:p>
        </p:txBody>
      </p:sp>
      <p:pic>
        <p:nvPicPr>
          <p:cNvPr id="16" name="Picture 15">
            <a:extLst>
              <a:ext uri="{FF2B5EF4-FFF2-40B4-BE49-F238E27FC236}">
                <a16:creationId xmlns:a16="http://schemas.microsoft.com/office/drawing/2014/main" id="{A8B35D2B-7922-CA43-B62B-1FB378773B00}"/>
              </a:ext>
            </a:extLst>
          </p:cNvPr>
          <p:cNvPicPr>
            <a:picLocks noChangeAspect="1"/>
          </p:cNvPicPr>
          <p:nvPr userDrawn="1"/>
        </p:nvPicPr>
        <p:blipFill>
          <a:blip r:embed="rId2">
            <a:alphaModFix amt="50000"/>
          </a:blip>
          <a:stretch>
            <a:fillRect/>
          </a:stretch>
        </p:blipFill>
        <p:spPr>
          <a:xfrm>
            <a:off x="10622943" y="6312047"/>
            <a:ext cx="993913" cy="545953"/>
          </a:xfrm>
          <a:prstGeom prst="rect">
            <a:avLst/>
          </a:prstGeom>
        </p:spPr>
      </p:pic>
      <p:sp>
        <p:nvSpPr>
          <p:cNvPr id="2" name="Content Placeholder 2">
            <a:extLst>
              <a:ext uri="{FF2B5EF4-FFF2-40B4-BE49-F238E27FC236}">
                <a16:creationId xmlns:a16="http://schemas.microsoft.com/office/drawing/2014/main" id="{FE7A81CC-FD56-8C7D-E004-9F402890F03F}"/>
              </a:ext>
            </a:extLst>
          </p:cNvPr>
          <p:cNvSpPr>
            <a:spLocks noGrp="1"/>
          </p:cNvSpPr>
          <p:nvPr>
            <p:ph idx="1"/>
          </p:nvPr>
        </p:nvSpPr>
        <p:spPr>
          <a:xfrm>
            <a:off x="838200" y="1920240"/>
            <a:ext cx="4309800" cy="4223383"/>
          </a:xfrm>
        </p:spPr>
        <p:txBody>
          <a:bodyPr>
            <a:normAutofit/>
          </a:bodyPr>
          <a:lstStyle>
            <a:lvl1pPr marL="0" indent="0">
              <a:lnSpc>
                <a:spcPct val="110000"/>
              </a:lnSpc>
              <a:buNone/>
              <a:defRPr sz="2400">
                <a:latin typeface="Arial" panose="020B0604020202020204" pitchFamily="34" charset="0"/>
                <a:cs typeface="Arial" panose="020B0604020202020204" pitchFamily="34" charset="0"/>
              </a:defRPr>
            </a:lvl1pPr>
            <a:lvl2pPr>
              <a:lnSpc>
                <a:spcPct val="110000"/>
              </a:lnSpc>
              <a:defRPr sz="2400">
                <a:latin typeface="Arial" panose="020B0604020202020204" pitchFamily="34" charset="0"/>
                <a:cs typeface="Arial" panose="020B0604020202020204" pitchFamily="34" charset="0"/>
              </a:defRPr>
            </a:lvl2pPr>
          </a:lstStyle>
          <a:p>
            <a:pPr lvl="0"/>
            <a:r>
              <a:rPr lang="en-US"/>
              <a:t>Click to edit Master text styles</a:t>
            </a:r>
          </a:p>
          <a:p>
            <a:pPr lvl="1"/>
            <a:r>
              <a:rPr lang="en-US"/>
              <a:t>Second level</a:t>
            </a:r>
          </a:p>
        </p:txBody>
      </p:sp>
      <p:sp>
        <p:nvSpPr>
          <p:cNvPr id="3" name="Text Placeholder 4">
            <a:extLst>
              <a:ext uri="{FF2B5EF4-FFF2-40B4-BE49-F238E27FC236}">
                <a16:creationId xmlns:a16="http://schemas.microsoft.com/office/drawing/2014/main" id="{FC243270-DEE5-3EF4-486C-76813B0C55FE}"/>
              </a:ext>
            </a:extLst>
          </p:cNvPr>
          <p:cNvSpPr>
            <a:spLocks noGrp="1"/>
          </p:cNvSpPr>
          <p:nvPr>
            <p:ph type="body" sz="quarter" idx="13"/>
          </p:nvPr>
        </p:nvSpPr>
        <p:spPr>
          <a:xfrm>
            <a:off x="5612127" y="1920240"/>
            <a:ext cx="4309800" cy="4223385"/>
          </a:xfrm>
        </p:spPr>
        <p:txBody>
          <a:bodyPr/>
          <a:lstStyle>
            <a:lvl1pPr marL="0" indent="0">
              <a:lnSpc>
                <a:spcPct val="110000"/>
              </a:lnSpc>
              <a:buNone/>
              <a:defRPr>
                <a:latin typeface="Arial" panose="020B0604020202020204" pitchFamily="34" charset="0"/>
                <a:cs typeface="Arial" panose="020B0604020202020204" pitchFamily="34" charset="0"/>
              </a:defRPr>
            </a:lvl1pPr>
            <a:lvl2pPr>
              <a:lnSpc>
                <a:spcPct val="110000"/>
              </a:lnSpc>
              <a:defRPr>
                <a:latin typeface="Arial" panose="020B0604020202020204" pitchFamily="34" charset="0"/>
                <a:cs typeface="Arial" panose="020B0604020202020204" pitchFamily="34"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74680725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C4911A-797E-E449-B8C6-6D8E4309E2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5A1EF2-E3A6-3E48-80A2-82F6D2934DCB}"/>
              </a:ext>
            </a:extLst>
          </p:cNvPr>
          <p:cNvSpPr>
            <a:spLocks noGrp="1"/>
          </p:cNvSpPr>
          <p:nvPr>
            <p:ph type="body" idx="1"/>
          </p:nvPr>
        </p:nvSpPr>
        <p:spPr>
          <a:xfrm>
            <a:off x="838200" y="192024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
        <p:nvSpPr>
          <p:cNvPr id="6" name="Slide Number Placeholder 5">
            <a:extLst>
              <a:ext uri="{FF2B5EF4-FFF2-40B4-BE49-F238E27FC236}">
                <a16:creationId xmlns:a16="http://schemas.microsoft.com/office/drawing/2014/main" id="{4E9A911F-6318-0244-B7A0-EA411D17D731}"/>
              </a:ext>
            </a:extLst>
          </p:cNvPr>
          <p:cNvSpPr>
            <a:spLocks noGrp="1"/>
          </p:cNvSpPr>
          <p:nvPr>
            <p:ph type="sldNum" sz="quarter" idx="4"/>
          </p:nvPr>
        </p:nvSpPr>
        <p:spPr>
          <a:xfrm>
            <a:off x="9260840" y="63182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8CC799-D9FC-FE4C-A0AA-0C37FA608A8C}" type="slidenum">
              <a:rPr lang="en-US" smtClean="0"/>
              <a:t>‹#›</a:t>
            </a:fld>
            <a:endParaRPr lang="en-US"/>
          </a:p>
        </p:txBody>
      </p:sp>
    </p:spTree>
    <p:extLst>
      <p:ext uri="{BB962C8B-B14F-4D97-AF65-F5344CB8AC3E}">
        <p14:creationId xmlns:p14="http://schemas.microsoft.com/office/powerpoint/2010/main" val="1015894172"/>
      </p:ext>
    </p:extLst>
  </p:cSld>
  <p:clrMap bg1="lt1" tx1="dk1" bg2="lt2" tx2="dk2" accent1="accent1" accent2="accent2" accent3="accent3" accent4="accent4" accent5="accent5" accent6="accent6" hlink="hlink" folHlink="folHlink"/>
  <p:sldLayoutIdLst>
    <p:sldLayoutId id="2147483683" r:id="rId1"/>
    <p:sldLayoutId id="2147483661" r:id="rId2"/>
    <p:sldLayoutId id="2147483686" r:id="rId3"/>
    <p:sldLayoutId id="2147483692" r:id="rId4"/>
    <p:sldLayoutId id="2147483707" r:id="rId5"/>
    <p:sldLayoutId id="2147483704" r:id="rId6"/>
    <p:sldLayoutId id="2147483689" r:id="rId7"/>
    <p:sldLayoutId id="2147483713" r:id="rId8"/>
    <p:sldLayoutId id="2147483715" r:id="rId9"/>
    <p:sldLayoutId id="2147483663" r:id="rId10"/>
    <p:sldLayoutId id="2147483719" r:id="rId11"/>
    <p:sldLayoutId id="2147483696" r:id="rId12"/>
    <p:sldLayoutId id="2147483720" r:id="rId13"/>
    <p:sldLayoutId id="2147483697" r:id="rId14"/>
    <p:sldLayoutId id="2147483721" r:id="rId15"/>
    <p:sldLayoutId id="2147483670" r:id="rId16"/>
    <p:sldLayoutId id="2147483722" r:id="rId17"/>
    <p:sldLayoutId id="2147483693" r:id="rId18"/>
    <p:sldLayoutId id="2147483723" r:id="rId19"/>
    <p:sldLayoutId id="2147483708" r:id="rId20"/>
    <p:sldLayoutId id="2147483724" r:id="rId21"/>
    <p:sldLayoutId id="2147483709" r:id="rId22"/>
    <p:sldLayoutId id="2147483725" r:id="rId23"/>
    <p:sldLayoutId id="2147483711" r:id="rId24"/>
    <p:sldLayoutId id="2147483726" r:id="rId25"/>
    <p:sldLayoutId id="2147483672" r:id="rId26"/>
    <p:sldLayoutId id="2147483727" r:id="rId27"/>
    <p:sldLayoutId id="2147483716" r:id="rId28"/>
    <p:sldLayoutId id="2147483728" r:id="rId29"/>
    <p:sldLayoutId id="2147483667" r:id="rId30"/>
    <p:sldLayoutId id="2147483671" r:id="rId31"/>
    <p:sldLayoutId id="2147483674" r:id="rId32"/>
    <p:sldLayoutId id="2147483680" r:id="rId33"/>
    <p:sldLayoutId id="2147483699" r:id="rId34"/>
    <p:sldLayoutId id="2147483717" r:id="rId35"/>
    <p:sldLayoutId id="2147483718" r:id="rId36"/>
    <p:sldLayoutId id="2147483700" r:id="rId37"/>
    <p:sldLayoutId id="2147483701" r:id="rId38"/>
    <p:sldLayoutId id="2147483702" r:id="rId39"/>
    <p:sldLayoutId id="2147483703" r:id="rId40"/>
    <p:sldLayoutId id="2147483675" r:id="rId41"/>
    <p:sldLayoutId id="2147483668" r:id="rId42"/>
    <p:sldLayoutId id="2147483679" r:id="rId43"/>
    <p:sldLayoutId id="2147483684" r:id="rId44"/>
    <p:sldLayoutId id="2147483685" r:id="rId45"/>
    <p:sldLayoutId id="2147483705" r:id="rId46"/>
    <p:sldLayoutId id="2147483669" r:id="rId47"/>
    <p:sldLayoutId id="2147483682" r:id="rId48"/>
    <p:sldLayoutId id="2147483681" r:id="rId49"/>
    <p:sldLayoutId id="2147483687" r:id="rId50"/>
    <p:sldLayoutId id="2147483688" r:id="rId51"/>
  </p:sldLayoutIdLst>
  <p:hf hdr="0" ftr="0" dt="0"/>
  <p:txStyles>
    <p:titleStyle>
      <a:lvl1pPr algn="l" defTabSz="914400" rtl="0" eaLnBrk="1" latinLnBrk="0" hangingPunct="1">
        <a:lnSpc>
          <a:spcPct val="90000"/>
        </a:lnSpc>
        <a:spcBef>
          <a:spcPct val="0"/>
        </a:spcBef>
        <a:buNone/>
        <a:defRPr sz="3500" b="0" i="0" kern="1200">
          <a:solidFill>
            <a:schemeClr val="tx1"/>
          </a:solidFill>
          <a:latin typeface="Arial Rounded MT Bold" panose="020F0704030504030204" pitchFamily="34" charset="0"/>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514350" indent="-228600" algn="l" defTabSz="914400" rtl="0" eaLnBrk="1" latinLnBrk="0" hangingPunct="1">
        <a:lnSpc>
          <a:spcPct val="110000"/>
        </a:lnSpc>
        <a:spcBef>
          <a:spcPts val="500"/>
        </a:spcBef>
        <a:buFont typeface="Calibri" panose="020F050202020403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26.sv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36.xml"/><Relationship Id="rId1" Type="http://schemas.openxmlformats.org/officeDocument/2006/relationships/video" Target="https://www.youtube.com/embed/ZCxoICtz4X4?feature=oembed"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video" Target="https://www.youtube.com/embed/Qx8BIyHqmHc?feature=oembed" TargetMode="Externa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8.xml"/><Relationship Id="rId1" Type="http://schemas.openxmlformats.org/officeDocument/2006/relationships/video" Target="https://www.youtube.com/embed/x_CjbNgzpKc?feature=oembed" TargetMode="Externa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close-up of a defibrillator&#10;&#10;Description automatically generated">
            <a:extLst>
              <a:ext uri="{FF2B5EF4-FFF2-40B4-BE49-F238E27FC236}">
                <a16:creationId xmlns:a16="http://schemas.microsoft.com/office/drawing/2014/main" id="{1469C0FB-C7B5-0F23-8CEB-64D7D045B260}"/>
              </a:ext>
            </a:extLst>
          </p:cNvPr>
          <p:cNvPicPr>
            <a:picLocks noChangeAspect="1"/>
          </p:cNvPicPr>
          <p:nvPr/>
        </p:nvPicPr>
        <p:blipFill rotWithShape="1">
          <a:blip r:embed="rId3"/>
          <a:srcRect t="13396"/>
          <a:stretch/>
        </p:blipFill>
        <p:spPr>
          <a:xfrm>
            <a:off x="2509" y="0"/>
            <a:ext cx="11878056" cy="6858000"/>
          </a:xfrm>
          <a:prstGeom prst="rect">
            <a:avLst/>
          </a:prstGeom>
        </p:spPr>
      </p:pic>
      <p:sp>
        <p:nvSpPr>
          <p:cNvPr id="3" name="Google Shape;294;p1">
            <a:extLst>
              <a:ext uri="{FF2B5EF4-FFF2-40B4-BE49-F238E27FC236}">
                <a16:creationId xmlns:a16="http://schemas.microsoft.com/office/drawing/2014/main" id="{138EF616-00CC-8C3E-6F17-C815D8B40A57}"/>
              </a:ext>
            </a:extLst>
          </p:cNvPr>
          <p:cNvSpPr/>
          <p:nvPr/>
        </p:nvSpPr>
        <p:spPr>
          <a:xfrm rot="10800000">
            <a:off x="5419288" y="2428869"/>
            <a:ext cx="6461277" cy="2133601"/>
          </a:xfrm>
          <a:prstGeom prst="round1Rect">
            <a:avLst>
              <a:gd name="adj" fmla="val 23025"/>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 name="TextBox 6">
            <a:extLst>
              <a:ext uri="{FF2B5EF4-FFF2-40B4-BE49-F238E27FC236}">
                <a16:creationId xmlns:a16="http://schemas.microsoft.com/office/drawing/2014/main" id="{4DE128C4-3F36-1BE0-C5F8-375410789F85}"/>
              </a:ext>
            </a:extLst>
          </p:cNvPr>
          <p:cNvSpPr txBox="1"/>
          <p:nvPr/>
        </p:nvSpPr>
        <p:spPr>
          <a:xfrm>
            <a:off x="5620624" y="2869452"/>
            <a:ext cx="5905408" cy="1119096"/>
          </a:xfrm>
          <a:prstGeom prst="rect">
            <a:avLst/>
          </a:prstGeom>
          <a:noFill/>
        </p:spPr>
        <p:txBody>
          <a:bodyPr wrap="square" rtlCol="0" anchor="ctr">
            <a:noAutofit/>
          </a:bodyPr>
          <a:lstStyle/>
          <a:p>
            <a:r>
              <a:rPr lang="en-US" sz="3200">
                <a:solidFill>
                  <a:schemeClr val="bg1"/>
                </a:solidFill>
                <a:latin typeface="+mj-lt"/>
              </a:rPr>
              <a:t>Project S.A.V.E. </a:t>
            </a:r>
          </a:p>
          <a:p>
            <a:r>
              <a:rPr lang="en-US" sz="3200">
                <a:solidFill>
                  <a:schemeClr val="bg1"/>
                </a:solidFill>
                <a:latin typeface="+mj-lt"/>
              </a:rPr>
              <a:t>All Staff Awareness Training</a:t>
            </a:r>
          </a:p>
        </p:txBody>
      </p:sp>
      <p:sp>
        <p:nvSpPr>
          <p:cNvPr id="8" name="Google Shape;299;p1">
            <a:extLst>
              <a:ext uri="{FF2B5EF4-FFF2-40B4-BE49-F238E27FC236}">
                <a16:creationId xmlns:a16="http://schemas.microsoft.com/office/drawing/2014/main" id="{838F4889-025F-AC3B-9687-55426D8B86FF}"/>
              </a:ext>
            </a:extLst>
          </p:cNvPr>
          <p:cNvSpPr txBox="1"/>
          <p:nvPr/>
        </p:nvSpPr>
        <p:spPr>
          <a:xfrm>
            <a:off x="5620624" y="3767328"/>
            <a:ext cx="5905408" cy="631750"/>
          </a:xfrm>
          <a:prstGeom prst="rect">
            <a:avLst/>
          </a:prstGeom>
          <a:noFill/>
          <a:ln>
            <a:noFill/>
          </a:ln>
        </p:spPr>
        <p:txBody>
          <a:bodyPr spcFirstLastPara="1" wrap="square" lIns="91425" tIns="45700" rIns="91425" bIns="45700" anchor="ctr" anchorCtr="0">
            <a:noAutofit/>
          </a:bodyPr>
          <a:lstStyle/>
          <a:p>
            <a:pPr>
              <a:lnSpc>
                <a:spcPct val="90000"/>
              </a:lnSpc>
              <a:buClr>
                <a:schemeClr val="lt1"/>
              </a:buClr>
              <a:buSzPts val="2400"/>
            </a:pPr>
            <a:endParaRPr lang="en-US" sz="2000">
              <a:solidFill>
                <a:schemeClr val="lt1"/>
              </a:solidFill>
              <a:ea typeface="Calibri"/>
              <a:cs typeface="Calibri"/>
              <a:sym typeface="Calibri"/>
            </a:endParaRPr>
          </a:p>
        </p:txBody>
      </p:sp>
      <p:pic>
        <p:nvPicPr>
          <p:cNvPr id="10" name="Google Shape;297;p1">
            <a:extLst>
              <a:ext uri="{FF2B5EF4-FFF2-40B4-BE49-F238E27FC236}">
                <a16:creationId xmlns:a16="http://schemas.microsoft.com/office/drawing/2014/main" id="{D5381F5C-FF2E-CDDE-0A39-D66EA36DBEB1}"/>
              </a:ext>
            </a:extLst>
          </p:cNvPr>
          <p:cNvPicPr preferRelativeResize="0"/>
          <p:nvPr/>
        </p:nvPicPr>
        <p:blipFill>
          <a:blip r:embed="rId4"/>
          <a:srcRect/>
          <a:stretch/>
        </p:blipFill>
        <p:spPr>
          <a:xfrm>
            <a:off x="9135690" y="5156087"/>
            <a:ext cx="2247140" cy="1109868"/>
          </a:xfrm>
          <a:prstGeom prst="rect">
            <a:avLst/>
          </a:prstGeom>
          <a:no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450704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25D903-C343-A918-B20A-8B7DF5992C0E}"/>
              </a:ext>
            </a:extLst>
          </p:cNvPr>
          <p:cNvSpPr>
            <a:spLocks noGrp="1"/>
          </p:cNvSpPr>
          <p:nvPr>
            <p:ph type="sldNum" sz="quarter" idx="12"/>
          </p:nvPr>
        </p:nvSpPr>
        <p:spPr/>
        <p:txBody>
          <a:bodyPr/>
          <a:lstStyle/>
          <a:p>
            <a:fld id="{F98CC799-D9FC-FE4C-A0AA-0C37FA608A8C}" type="slidenum">
              <a:rPr lang="en-US" smtClean="0"/>
              <a:t>10</a:t>
            </a:fld>
            <a:endParaRPr lang="en-US"/>
          </a:p>
        </p:txBody>
      </p:sp>
      <p:sp>
        <p:nvSpPr>
          <p:cNvPr id="3" name="Title 2">
            <a:extLst>
              <a:ext uri="{FF2B5EF4-FFF2-40B4-BE49-F238E27FC236}">
                <a16:creationId xmlns:a16="http://schemas.microsoft.com/office/drawing/2014/main" id="{F791644E-8D4F-8464-5993-73229035A88B}"/>
              </a:ext>
            </a:extLst>
          </p:cNvPr>
          <p:cNvSpPr>
            <a:spLocks noGrp="1"/>
          </p:cNvSpPr>
          <p:nvPr>
            <p:ph type="title"/>
          </p:nvPr>
        </p:nvSpPr>
        <p:spPr/>
        <p:txBody>
          <a:bodyPr/>
          <a:lstStyle/>
          <a:p>
            <a:r>
              <a:rPr lang="en-US"/>
              <a:t>Do you know…</a:t>
            </a:r>
          </a:p>
        </p:txBody>
      </p:sp>
      <p:sp>
        <p:nvSpPr>
          <p:cNvPr id="6" name="Content Placeholder 3">
            <a:extLst>
              <a:ext uri="{FF2B5EF4-FFF2-40B4-BE49-F238E27FC236}">
                <a16:creationId xmlns:a16="http://schemas.microsoft.com/office/drawing/2014/main" id="{B28FF963-A2BD-4B29-D071-279633083176}"/>
              </a:ext>
            </a:extLst>
          </p:cNvPr>
          <p:cNvSpPr>
            <a:spLocks noGrp="1"/>
          </p:cNvSpPr>
          <p:nvPr>
            <p:ph idx="1"/>
          </p:nvPr>
        </p:nvSpPr>
        <p:spPr>
          <a:xfrm>
            <a:off x="838199" y="1920240"/>
            <a:ext cx="6435055" cy="4223383"/>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Aft>
                <a:spcPts val="600"/>
              </a:spcAft>
              <a:buFont typeface="Arial" panose="020B0604020202020204" pitchFamily="34" charset="0"/>
              <a:buChar char="•"/>
              <a:defRPr/>
            </a:pPr>
            <a:r>
              <a:rPr lang="en-US">
                <a:ea typeface="Tahoma" pitchFamily="34" charset="0"/>
                <a:cs typeface="Arial" panose="020B0604020202020204" pitchFamily="34" charset="0"/>
              </a:rPr>
              <a:t>What to do if a child (or anyone)</a:t>
            </a:r>
            <a:r>
              <a:rPr lang="en-US" i="1">
                <a:ea typeface="Tahoma" pitchFamily="34" charset="0"/>
                <a:cs typeface="Arial" panose="020B0604020202020204" pitchFamily="34" charset="0"/>
              </a:rPr>
              <a:t> </a:t>
            </a:r>
            <a:r>
              <a:rPr lang="en-US">
                <a:ea typeface="Tahoma" pitchFamily="34" charset="0"/>
                <a:cs typeface="Arial" panose="020B0604020202020204" pitchFamily="34" charset="0"/>
              </a:rPr>
              <a:t>collapses?</a:t>
            </a:r>
          </a:p>
          <a:p>
            <a:pPr marL="342900" indent="-342900">
              <a:spcAft>
                <a:spcPts val="600"/>
              </a:spcAft>
              <a:buFont typeface="Arial" panose="020B0604020202020204" pitchFamily="34" charset="0"/>
              <a:buChar char="•"/>
              <a:defRPr/>
            </a:pPr>
            <a:r>
              <a:rPr lang="en-US">
                <a:ea typeface="Tahoma" pitchFamily="34" charset="0"/>
                <a:cs typeface="Arial" panose="020B0604020202020204" pitchFamily="34" charset="0"/>
              </a:rPr>
              <a:t>What a sudden cardiac event looks like?</a:t>
            </a:r>
          </a:p>
          <a:p>
            <a:pPr marL="342900" indent="-342900">
              <a:spcAft>
                <a:spcPts val="600"/>
              </a:spcAft>
              <a:buFont typeface="Arial" panose="020B0604020202020204" pitchFamily="34" charset="0"/>
              <a:buChar char="•"/>
              <a:defRPr/>
            </a:pPr>
            <a:r>
              <a:rPr lang="en-US">
                <a:ea typeface="Tahoma" pitchFamily="34" charset="0"/>
                <a:cs typeface="Arial" panose="020B0604020202020204" pitchFamily="34" charset="0"/>
              </a:rPr>
              <a:t>How to do hands-only CPR?</a:t>
            </a:r>
          </a:p>
          <a:p>
            <a:pPr marL="342900" indent="-342900">
              <a:spcAft>
                <a:spcPts val="600"/>
              </a:spcAft>
              <a:buFont typeface="Arial" panose="020B0604020202020204" pitchFamily="34" charset="0"/>
              <a:buChar char="•"/>
              <a:defRPr/>
            </a:pPr>
            <a:r>
              <a:rPr lang="en-US">
                <a:ea typeface="Tahoma" pitchFamily="34" charset="0"/>
                <a:cs typeface="Arial" panose="020B0604020202020204" pitchFamily="34" charset="0"/>
              </a:rPr>
              <a:t>Where the AED </a:t>
            </a:r>
            <a:r>
              <a:rPr lang="en-US">
                <a:ea typeface="Tahoma" pitchFamily="34" charset="0"/>
              </a:rPr>
              <a:t>is </a:t>
            </a:r>
            <a:r>
              <a:rPr lang="en-US">
                <a:ea typeface="Tahoma" pitchFamily="34" charset="0"/>
                <a:cs typeface="Arial" panose="020B0604020202020204" pitchFamily="34" charset="0"/>
              </a:rPr>
              <a:t>and what it’s used for?</a:t>
            </a:r>
          </a:p>
          <a:p>
            <a:pPr marL="342900" indent="-342900">
              <a:spcAft>
                <a:spcPts val="600"/>
              </a:spcAft>
              <a:buFont typeface="Arial" panose="020B0604020202020204" pitchFamily="34" charset="0"/>
              <a:buChar char="•"/>
            </a:pPr>
            <a:endParaRPr lang="en-US"/>
          </a:p>
          <a:p>
            <a:pPr marL="342900" indent="-342900">
              <a:spcAft>
                <a:spcPts val="600"/>
              </a:spcAft>
              <a:buFont typeface="Arial" panose="020B0604020202020204" pitchFamily="34" charset="0"/>
              <a:buChar char="•"/>
            </a:pPr>
            <a:endParaRPr lang="en-US"/>
          </a:p>
        </p:txBody>
      </p:sp>
      <p:pic>
        <p:nvPicPr>
          <p:cNvPr id="7" name="Picture 6" descr="A person holding a hand on a person's back&#10;&#10;Description automatically generated">
            <a:extLst>
              <a:ext uri="{FF2B5EF4-FFF2-40B4-BE49-F238E27FC236}">
                <a16:creationId xmlns:a16="http://schemas.microsoft.com/office/drawing/2014/main" id="{0C6A9F9A-47E4-18E1-CC0E-2F415A830A78}"/>
              </a:ext>
            </a:extLst>
          </p:cNvPr>
          <p:cNvPicPr>
            <a:picLocks noChangeAspect="1"/>
          </p:cNvPicPr>
          <p:nvPr/>
        </p:nvPicPr>
        <p:blipFill rotWithShape="1">
          <a:blip r:embed="rId2"/>
          <a:srcRect l="12945" r="20357"/>
          <a:stretch/>
        </p:blipFill>
        <p:spPr>
          <a:xfrm>
            <a:off x="7749633" y="1920240"/>
            <a:ext cx="3604168" cy="3604168"/>
          </a:xfrm>
          <a:prstGeom prst="round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80268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ADEC556E-75F4-B629-46FF-F198FDB88073}"/>
              </a:ext>
            </a:extLst>
          </p:cNvPr>
          <p:cNvSpPr/>
          <p:nvPr/>
        </p:nvSpPr>
        <p:spPr>
          <a:xfrm>
            <a:off x="838200" y="2499717"/>
            <a:ext cx="10401300" cy="2990453"/>
          </a:xfrm>
          <a:prstGeom prst="roundRect">
            <a:avLst/>
          </a:prstGeom>
          <a:solidFill>
            <a:schemeClr val="bg1"/>
          </a:solid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EECAAFB6-9AC8-F385-B6A3-A7341D54C78F}"/>
              </a:ext>
            </a:extLst>
          </p:cNvPr>
          <p:cNvSpPr>
            <a:spLocks noGrp="1"/>
          </p:cNvSpPr>
          <p:nvPr>
            <p:ph type="sldNum" sz="quarter" idx="12"/>
          </p:nvPr>
        </p:nvSpPr>
        <p:spPr/>
        <p:txBody>
          <a:bodyPr/>
          <a:lstStyle/>
          <a:p>
            <a:fld id="{F98CC799-D9FC-FE4C-A0AA-0C37FA608A8C}" type="slidenum">
              <a:rPr lang="en-US" smtClean="0"/>
              <a:t>11</a:t>
            </a:fld>
            <a:endParaRPr lang="en-US"/>
          </a:p>
        </p:txBody>
      </p:sp>
      <p:sp>
        <p:nvSpPr>
          <p:cNvPr id="3" name="Title 2">
            <a:extLst>
              <a:ext uri="{FF2B5EF4-FFF2-40B4-BE49-F238E27FC236}">
                <a16:creationId xmlns:a16="http://schemas.microsoft.com/office/drawing/2014/main" id="{29FA1066-4777-52EA-122F-C9C67AB1E1BC}"/>
              </a:ext>
            </a:extLst>
          </p:cNvPr>
          <p:cNvSpPr>
            <a:spLocks noGrp="1"/>
          </p:cNvSpPr>
          <p:nvPr>
            <p:ph type="title"/>
          </p:nvPr>
        </p:nvSpPr>
        <p:spPr>
          <a:xfrm>
            <a:off x="838200" y="482675"/>
            <a:ext cx="10170319" cy="1325563"/>
          </a:xfrm>
        </p:spPr>
        <p:txBody>
          <a:bodyPr/>
          <a:lstStyle/>
          <a:p>
            <a:r>
              <a:rPr lang="en-US"/>
              <a:t>Protecting students, staff and visitors</a:t>
            </a:r>
          </a:p>
        </p:txBody>
      </p:sp>
      <p:pic>
        <p:nvPicPr>
          <p:cNvPr id="7" name="Graphic 6" descr="Warning with solid fill">
            <a:extLst>
              <a:ext uri="{FF2B5EF4-FFF2-40B4-BE49-F238E27FC236}">
                <a16:creationId xmlns:a16="http://schemas.microsoft.com/office/drawing/2014/main" id="{A5F3CE69-F30C-83FC-048C-A57A4360EB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81212" y="3085624"/>
            <a:ext cx="1206500" cy="1206500"/>
          </a:xfrm>
          <a:prstGeom prst="rect">
            <a:avLst/>
          </a:prstGeom>
        </p:spPr>
      </p:pic>
      <p:pic>
        <p:nvPicPr>
          <p:cNvPr id="9" name="Graphic 8" descr="Heart with pulse with solid fill">
            <a:extLst>
              <a:ext uri="{FF2B5EF4-FFF2-40B4-BE49-F238E27FC236}">
                <a16:creationId xmlns:a16="http://schemas.microsoft.com/office/drawing/2014/main" id="{AA7B168D-A8C7-F70C-2181-410F25E5807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50967" y="2885798"/>
            <a:ext cx="1490067" cy="1490067"/>
          </a:xfrm>
          <a:prstGeom prst="rect">
            <a:avLst/>
          </a:prstGeom>
        </p:spPr>
      </p:pic>
      <p:pic>
        <p:nvPicPr>
          <p:cNvPr id="11" name="Graphic 10" descr="Cpr with solid fill">
            <a:extLst>
              <a:ext uri="{FF2B5EF4-FFF2-40B4-BE49-F238E27FC236}">
                <a16:creationId xmlns:a16="http://schemas.microsoft.com/office/drawing/2014/main" id="{54E7EBFD-BA99-44D2-A04C-DF3E579DA29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04289" y="3073221"/>
            <a:ext cx="1115220" cy="1115220"/>
          </a:xfrm>
          <a:prstGeom prst="rect">
            <a:avLst/>
          </a:prstGeom>
        </p:spPr>
      </p:pic>
      <p:sp>
        <p:nvSpPr>
          <p:cNvPr id="14" name="TextBox 13">
            <a:extLst>
              <a:ext uri="{FF2B5EF4-FFF2-40B4-BE49-F238E27FC236}">
                <a16:creationId xmlns:a16="http://schemas.microsoft.com/office/drawing/2014/main" id="{60A8757F-020F-9F57-B10B-101C53F15A7C}"/>
              </a:ext>
            </a:extLst>
          </p:cNvPr>
          <p:cNvSpPr txBox="1"/>
          <p:nvPr/>
        </p:nvSpPr>
        <p:spPr>
          <a:xfrm>
            <a:off x="1427162" y="4439215"/>
            <a:ext cx="2514600" cy="923330"/>
          </a:xfrm>
          <a:prstGeom prst="rect">
            <a:avLst/>
          </a:prstGeom>
          <a:noFill/>
        </p:spPr>
        <p:txBody>
          <a:bodyPr wrap="square" rtlCol="0">
            <a:spAutoFit/>
          </a:bodyPr>
          <a:lstStyle/>
          <a:p>
            <a:pPr algn="ctr"/>
            <a:r>
              <a:rPr lang="en-US"/>
              <a:t>Learn the early warning signs of Sudden Cardiac Arrest</a:t>
            </a:r>
          </a:p>
        </p:txBody>
      </p:sp>
      <p:sp>
        <p:nvSpPr>
          <p:cNvPr id="15" name="TextBox 14">
            <a:extLst>
              <a:ext uri="{FF2B5EF4-FFF2-40B4-BE49-F238E27FC236}">
                <a16:creationId xmlns:a16="http://schemas.microsoft.com/office/drawing/2014/main" id="{BAD96AB3-28CB-284E-4A0F-882D59DE93CB}"/>
              </a:ext>
            </a:extLst>
          </p:cNvPr>
          <p:cNvSpPr txBox="1"/>
          <p:nvPr/>
        </p:nvSpPr>
        <p:spPr>
          <a:xfrm>
            <a:off x="4838700" y="4439215"/>
            <a:ext cx="2514600" cy="923330"/>
          </a:xfrm>
          <a:prstGeom prst="rect">
            <a:avLst/>
          </a:prstGeom>
          <a:noFill/>
        </p:spPr>
        <p:txBody>
          <a:bodyPr wrap="square" rtlCol="0">
            <a:spAutoFit/>
          </a:bodyPr>
          <a:lstStyle/>
          <a:p>
            <a:pPr algn="ctr"/>
            <a:r>
              <a:rPr lang="en-US"/>
              <a:t>Learn how to recognize Sudden Cardiac Arrest</a:t>
            </a:r>
          </a:p>
        </p:txBody>
      </p:sp>
      <p:sp>
        <p:nvSpPr>
          <p:cNvPr id="16" name="TextBox 15">
            <a:extLst>
              <a:ext uri="{FF2B5EF4-FFF2-40B4-BE49-F238E27FC236}">
                <a16:creationId xmlns:a16="http://schemas.microsoft.com/office/drawing/2014/main" id="{CE8869E8-D634-0F33-8F11-7D5BAC602ECC}"/>
              </a:ext>
            </a:extLst>
          </p:cNvPr>
          <p:cNvSpPr txBox="1"/>
          <p:nvPr/>
        </p:nvSpPr>
        <p:spPr>
          <a:xfrm>
            <a:off x="8204599" y="4439215"/>
            <a:ext cx="2514600" cy="369332"/>
          </a:xfrm>
          <a:prstGeom prst="rect">
            <a:avLst/>
          </a:prstGeom>
          <a:noFill/>
        </p:spPr>
        <p:txBody>
          <a:bodyPr wrap="square" rtlCol="0">
            <a:spAutoFit/>
          </a:bodyPr>
          <a:lstStyle/>
          <a:p>
            <a:pPr algn="ctr"/>
            <a:r>
              <a:rPr lang="en-US"/>
              <a:t>Learn hands-only CPR</a:t>
            </a:r>
          </a:p>
        </p:txBody>
      </p:sp>
      <p:sp>
        <p:nvSpPr>
          <p:cNvPr id="4" name="Oval 3">
            <a:extLst>
              <a:ext uri="{FF2B5EF4-FFF2-40B4-BE49-F238E27FC236}">
                <a16:creationId xmlns:a16="http://schemas.microsoft.com/office/drawing/2014/main" id="{98BC5D10-A597-1A60-D1B8-AE5FDB0405F3}"/>
              </a:ext>
            </a:extLst>
          </p:cNvPr>
          <p:cNvSpPr/>
          <p:nvPr/>
        </p:nvSpPr>
        <p:spPr>
          <a:xfrm>
            <a:off x="2349769" y="2160492"/>
            <a:ext cx="669386" cy="669386"/>
          </a:xfrm>
          <a:prstGeom prst="ellipse">
            <a:avLst/>
          </a:prstGeom>
          <a:solidFill>
            <a:schemeClr val="bg1"/>
          </a:solidFill>
          <a:ln w="317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2"/>
                </a:solidFill>
                <a:latin typeface="+mj-lt"/>
              </a:rPr>
              <a:t>1</a:t>
            </a:r>
          </a:p>
        </p:txBody>
      </p:sp>
      <p:sp>
        <p:nvSpPr>
          <p:cNvPr id="5" name="Oval 4">
            <a:extLst>
              <a:ext uri="{FF2B5EF4-FFF2-40B4-BE49-F238E27FC236}">
                <a16:creationId xmlns:a16="http://schemas.microsoft.com/office/drawing/2014/main" id="{55782D1E-9A1B-025F-3418-99A54F9754A1}"/>
              </a:ext>
            </a:extLst>
          </p:cNvPr>
          <p:cNvSpPr/>
          <p:nvPr/>
        </p:nvSpPr>
        <p:spPr>
          <a:xfrm>
            <a:off x="5761307" y="2160492"/>
            <a:ext cx="669386" cy="669386"/>
          </a:xfrm>
          <a:prstGeom prst="ellipse">
            <a:avLst/>
          </a:prstGeom>
          <a:solidFill>
            <a:schemeClr val="bg1"/>
          </a:solidFill>
          <a:ln w="317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2"/>
                </a:solidFill>
                <a:latin typeface="+mj-lt"/>
              </a:rPr>
              <a:t>2</a:t>
            </a:r>
          </a:p>
        </p:txBody>
      </p:sp>
      <p:sp>
        <p:nvSpPr>
          <p:cNvPr id="6" name="Oval 5">
            <a:extLst>
              <a:ext uri="{FF2B5EF4-FFF2-40B4-BE49-F238E27FC236}">
                <a16:creationId xmlns:a16="http://schemas.microsoft.com/office/drawing/2014/main" id="{2A7EAE2C-BB07-065B-471A-35E8AB13D158}"/>
              </a:ext>
            </a:extLst>
          </p:cNvPr>
          <p:cNvSpPr/>
          <p:nvPr/>
        </p:nvSpPr>
        <p:spPr>
          <a:xfrm>
            <a:off x="9127206" y="2160492"/>
            <a:ext cx="669386" cy="669386"/>
          </a:xfrm>
          <a:prstGeom prst="ellipse">
            <a:avLst/>
          </a:prstGeom>
          <a:solidFill>
            <a:schemeClr val="bg1"/>
          </a:solidFill>
          <a:ln w="317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2"/>
                </a:solidFill>
                <a:latin typeface="+mj-lt"/>
              </a:rPr>
              <a:t>3</a:t>
            </a:r>
          </a:p>
        </p:txBody>
      </p:sp>
    </p:spTree>
    <p:extLst>
      <p:ext uri="{BB962C8B-B14F-4D97-AF65-F5344CB8AC3E}">
        <p14:creationId xmlns:p14="http://schemas.microsoft.com/office/powerpoint/2010/main" val="36811725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FF89236-5633-9BC0-62DE-137F42F64391}"/>
              </a:ext>
            </a:extLst>
          </p:cNvPr>
          <p:cNvSpPr>
            <a:spLocks noGrp="1"/>
          </p:cNvSpPr>
          <p:nvPr>
            <p:ph type="sldNum" sz="quarter" idx="12"/>
          </p:nvPr>
        </p:nvSpPr>
        <p:spPr/>
        <p:txBody>
          <a:bodyPr/>
          <a:lstStyle/>
          <a:p>
            <a:fld id="{F98CC799-D9FC-FE4C-A0AA-0C37FA608A8C}" type="slidenum">
              <a:rPr lang="en-US" smtClean="0"/>
              <a:t>12</a:t>
            </a:fld>
            <a:endParaRPr lang="en-US"/>
          </a:p>
        </p:txBody>
      </p:sp>
      <p:sp>
        <p:nvSpPr>
          <p:cNvPr id="3" name="Title 2">
            <a:extLst>
              <a:ext uri="{FF2B5EF4-FFF2-40B4-BE49-F238E27FC236}">
                <a16:creationId xmlns:a16="http://schemas.microsoft.com/office/drawing/2014/main" id="{68CBB283-0D0A-3472-932A-593BFC240D89}"/>
              </a:ext>
            </a:extLst>
          </p:cNvPr>
          <p:cNvSpPr>
            <a:spLocks noGrp="1"/>
          </p:cNvSpPr>
          <p:nvPr>
            <p:ph type="title"/>
          </p:nvPr>
        </p:nvSpPr>
        <p:spPr>
          <a:xfrm>
            <a:off x="838200" y="365125"/>
            <a:ext cx="8170069" cy="1325563"/>
          </a:xfrm>
        </p:spPr>
        <p:txBody>
          <a:bodyPr/>
          <a:lstStyle/>
          <a:p>
            <a:r>
              <a:rPr lang="en-US"/>
              <a:t>1. Learn the early warning signs</a:t>
            </a:r>
          </a:p>
        </p:txBody>
      </p:sp>
      <p:pic>
        <p:nvPicPr>
          <p:cNvPr id="6" name="Graphic 5" descr="Warning with solid fill">
            <a:extLst>
              <a:ext uri="{FF2B5EF4-FFF2-40B4-BE49-F238E27FC236}">
                <a16:creationId xmlns:a16="http://schemas.microsoft.com/office/drawing/2014/main" id="{8A6EE791-CDFD-8B17-0A1F-22A1D11185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75747" y="281781"/>
            <a:ext cx="628650" cy="628650"/>
          </a:xfrm>
          <a:prstGeom prst="rect">
            <a:avLst/>
          </a:prstGeom>
        </p:spPr>
      </p:pic>
      <p:sp>
        <p:nvSpPr>
          <p:cNvPr id="7" name="Text Placeholder 7">
            <a:extLst>
              <a:ext uri="{FF2B5EF4-FFF2-40B4-BE49-F238E27FC236}">
                <a16:creationId xmlns:a16="http://schemas.microsoft.com/office/drawing/2014/main" id="{9563463E-203E-2911-561D-9DCDFA558EB9}"/>
              </a:ext>
            </a:extLst>
          </p:cNvPr>
          <p:cNvSpPr>
            <a:spLocks noGrp="1"/>
          </p:cNvSpPr>
          <p:nvPr>
            <p:ph idx="1"/>
          </p:nvPr>
        </p:nvSpPr>
        <p:spPr>
          <a:xfrm>
            <a:off x="838200" y="1690688"/>
            <a:ext cx="6854190" cy="4763135"/>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0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spcAft>
                <a:spcPts val="300"/>
              </a:spcAft>
              <a:buFont typeface="Arial" panose="020B0604020202020204" pitchFamily="34" charset="0"/>
              <a:buChar char="•"/>
            </a:pPr>
            <a:r>
              <a:rPr lang="en-US" sz="2000">
                <a:effectLst/>
                <a:latin typeface="+mn-lt"/>
                <a:ea typeface="Calibri" panose="020F0502020204030204" pitchFamily="34" charset="0"/>
                <a:cs typeface="Calibri" panose="020F0502020204030204" pitchFamily="34" charset="0"/>
              </a:rPr>
              <a:t>Sudden fainting or seizures during exercise </a:t>
            </a:r>
          </a:p>
          <a:p>
            <a:pPr marL="342900" indent="-342900">
              <a:spcBef>
                <a:spcPts val="0"/>
              </a:spcBef>
              <a:spcAft>
                <a:spcPts val="300"/>
              </a:spcAft>
              <a:buFont typeface="Arial" panose="020B0604020202020204" pitchFamily="34" charset="0"/>
              <a:buChar char="•"/>
            </a:pPr>
            <a:r>
              <a:rPr lang="en-US" sz="2000">
                <a:latin typeface="+mn-lt"/>
                <a:ea typeface="Calibri" panose="020F0502020204030204" pitchFamily="34" charset="0"/>
                <a:cs typeface="Calibri" panose="020F0502020204030204" pitchFamily="34" charset="0"/>
              </a:rPr>
              <a:t>Dizziness</a:t>
            </a:r>
          </a:p>
          <a:p>
            <a:pPr marL="342900" indent="-342900">
              <a:spcBef>
                <a:spcPts val="0"/>
              </a:spcBef>
              <a:spcAft>
                <a:spcPts val="300"/>
              </a:spcAft>
              <a:buFont typeface="Arial" panose="020B0604020202020204" pitchFamily="34" charset="0"/>
              <a:buChar char="•"/>
            </a:pPr>
            <a:r>
              <a:rPr lang="en-US" sz="2000">
                <a:effectLst/>
                <a:latin typeface="+mn-lt"/>
                <a:ea typeface="Calibri" panose="020F0502020204030204" pitchFamily="34" charset="0"/>
                <a:cs typeface="Calibri" panose="020F0502020204030204" pitchFamily="34" charset="0"/>
              </a:rPr>
              <a:t>Extreme fatigue</a:t>
            </a:r>
          </a:p>
          <a:p>
            <a:pPr marL="342900" indent="-342900">
              <a:spcBef>
                <a:spcPts val="0"/>
              </a:spcBef>
              <a:spcAft>
                <a:spcPts val="300"/>
              </a:spcAft>
              <a:buFont typeface="Arial" panose="020B0604020202020204" pitchFamily="34" charset="0"/>
              <a:buChar char="•"/>
            </a:pPr>
            <a:r>
              <a:rPr lang="en-US" sz="2000">
                <a:latin typeface="+mn-lt"/>
                <a:ea typeface="Calibri" panose="020F0502020204030204" pitchFamily="34" charset="0"/>
                <a:cs typeface="Calibri" panose="020F0502020204030204" pitchFamily="34" charset="0"/>
              </a:rPr>
              <a:t>C</a:t>
            </a:r>
            <a:r>
              <a:rPr lang="en-US" sz="2000">
                <a:effectLst/>
                <a:latin typeface="+mn-lt"/>
                <a:ea typeface="Calibri" panose="020F0502020204030204" pitchFamily="34" charset="0"/>
                <a:cs typeface="Calibri" panose="020F0502020204030204" pitchFamily="34" charset="0"/>
              </a:rPr>
              <a:t>hest pain </a:t>
            </a:r>
          </a:p>
          <a:p>
            <a:pPr marL="342900" indent="-342900">
              <a:spcBef>
                <a:spcPts val="0"/>
              </a:spcBef>
              <a:spcAft>
                <a:spcPts val="300"/>
              </a:spcAft>
              <a:buFont typeface="Arial" panose="020B0604020202020204" pitchFamily="34" charset="0"/>
              <a:buChar char="•"/>
            </a:pPr>
            <a:r>
              <a:rPr lang="en-US" sz="2000">
                <a:latin typeface="+mn-lt"/>
                <a:ea typeface="Calibri" panose="020F0502020204030204" pitchFamily="34" charset="0"/>
                <a:cs typeface="Calibri" panose="020F0502020204030204" pitchFamily="34" charset="0"/>
              </a:rPr>
              <a:t>Racing heart (palpitations)</a:t>
            </a:r>
            <a:endParaRPr lang="en-US" sz="2000">
              <a:effectLst/>
              <a:latin typeface="+mn-lt"/>
              <a:ea typeface="Calibri" panose="020F0502020204030204" pitchFamily="34" charset="0"/>
              <a:cs typeface="Calibri" panose="020F0502020204030204" pitchFamily="34" charset="0"/>
            </a:endParaRPr>
          </a:p>
          <a:p>
            <a:pPr marL="342900" indent="-342900">
              <a:spcBef>
                <a:spcPts val="0"/>
              </a:spcBef>
              <a:spcAft>
                <a:spcPts val="300"/>
              </a:spcAft>
              <a:buFont typeface="Arial" panose="020B0604020202020204" pitchFamily="34" charset="0"/>
              <a:buChar char="•"/>
            </a:pPr>
            <a:r>
              <a:rPr lang="en-US" sz="2000">
                <a:latin typeface="+mn-lt"/>
                <a:ea typeface="Calibri" panose="020F0502020204030204" pitchFamily="34" charset="0"/>
                <a:cs typeface="Calibri" panose="020F0502020204030204" pitchFamily="34" charset="0"/>
              </a:rPr>
              <a:t>Unexplained </a:t>
            </a:r>
            <a:r>
              <a:rPr lang="en-US" sz="2000">
                <a:effectLst/>
                <a:latin typeface="+mn-lt"/>
                <a:ea typeface="Calibri" panose="020F0502020204030204" pitchFamily="34" charset="0"/>
                <a:cs typeface="Calibri" panose="020F0502020204030204" pitchFamily="34" charset="0"/>
              </a:rPr>
              <a:t>shortness of breath during exercise</a:t>
            </a:r>
          </a:p>
          <a:p>
            <a:pPr marL="342900" indent="-342900">
              <a:spcBef>
                <a:spcPts val="0"/>
              </a:spcBef>
              <a:spcAft>
                <a:spcPts val="300"/>
              </a:spcAft>
              <a:buFont typeface="Arial" panose="020B0604020202020204" pitchFamily="34" charset="0"/>
              <a:buChar char="•"/>
            </a:pPr>
            <a:r>
              <a:rPr lang="en-US" sz="2000">
                <a:effectLst/>
                <a:latin typeface="+mn-lt"/>
                <a:ea typeface="Calibri" panose="020F0502020204030204" pitchFamily="34" charset="0"/>
                <a:cs typeface="Calibri" panose="020F0502020204030204" pitchFamily="34" charset="0"/>
              </a:rPr>
              <a:t>Family history of heart disease/cardiac arrest</a:t>
            </a:r>
          </a:p>
          <a:p>
            <a:pPr marL="342900" indent="-342900">
              <a:spcBef>
                <a:spcPts val="0"/>
              </a:spcBef>
              <a:spcAft>
                <a:spcPts val="300"/>
              </a:spcAft>
              <a:buFont typeface="Arial" panose="020B0604020202020204" pitchFamily="34" charset="0"/>
              <a:buChar char="•"/>
            </a:pPr>
            <a:r>
              <a:rPr lang="en-US" sz="2000">
                <a:effectLst/>
                <a:latin typeface="+mn-lt"/>
                <a:ea typeface="Calibri" panose="020F0502020204030204" pitchFamily="34" charset="0"/>
                <a:cs typeface="Calibri" panose="020F0502020204030204" pitchFamily="34" charset="0"/>
              </a:rPr>
              <a:t>Family members unexplained and unexpected death before age 50</a:t>
            </a:r>
          </a:p>
          <a:p>
            <a:pPr marL="342900" indent="-342900">
              <a:spcBef>
                <a:spcPts val="0"/>
              </a:spcBef>
              <a:spcAft>
                <a:spcPts val="300"/>
              </a:spcAft>
              <a:buFont typeface="Arial" panose="020B0604020202020204" pitchFamily="34" charset="0"/>
              <a:buChar char="•"/>
            </a:pPr>
            <a:r>
              <a:rPr lang="en-US" sz="2000">
                <a:effectLst/>
                <a:latin typeface="+mn-lt"/>
                <a:ea typeface="Calibri" panose="020F0502020204030204" pitchFamily="34" charset="0"/>
                <a:cs typeface="Calibri" panose="020F0502020204030204" pitchFamily="34" charset="0"/>
              </a:rPr>
              <a:t>Family members diagnosed with hypertrophic cardiomyopathy (HCM) or Long QT syndrome</a:t>
            </a:r>
          </a:p>
          <a:p>
            <a:pPr marL="342900" indent="-342900">
              <a:spcBef>
                <a:spcPts val="0"/>
              </a:spcBef>
              <a:spcAft>
                <a:spcPts val="300"/>
              </a:spcAft>
              <a:buFont typeface="Arial" panose="020B0604020202020204" pitchFamily="34" charset="0"/>
              <a:buChar char="•"/>
            </a:pPr>
            <a:r>
              <a:rPr lang="en-US" sz="2000">
                <a:effectLst/>
                <a:latin typeface="+mn-lt"/>
                <a:ea typeface="Calibri" panose="020F0502020204030204" pitchFamily="34" charset="0"/>
                <a:cs typeface="Calibri" panose="020F0502020204030204" pitchFamily="34" charset="0"/>
              </a:rPr>
              <a:t>Fainting or seizure from emotional excitement, distress or being startled </a:t>
            </a:r>
          </a:p>
          <a:p>
            <a:pPr marL="342900" indent="-342900">
              <a:spcBef>
                <a:spcPts val="0"/>
              </a:spcBef>
              <a:spcAft>
                <a:spcPts val="300"/>
              </a:spcAft>
              <a:buFont typeface="Arial" panose="020B0604020202020204" pitchFamily="34" charset="0"/>
              <a:buChar char="•"/>
            </a:pPr>
            <a:endParaRPr lang="en-US" sz="2000">
              <a:effectLst/>
              <a:latin typeface="+mn-lt"/>
              <a:ea typeface="Calibri" panose="020F0502020204030204" pitchFamily="34" charset="0"/>
              <a:cs typeface="Calibri" panose="020F0502020204030204" pitchFamily="34" charset="0"/>
            </a:endParaRPr>
          </a:p>
          <a:p>
            <a:pPr>
              <a:spcBef>
                <a:spcPts val="0"/>
              </a:spcBef>
              <a:spcAft>
                <a:spcPts val="300"/>
              </a:spcAft>
            </a:pPr>
            <a:endParaRPr lang="en-US" sz="2000">
              <a:latin typeface="+mn-lt"/>
            </a:endParaRPr>
          </a:p>
        </p:txBody>
      </p:sp>
      <p:pic>
        <p:nvPicPr>
          <p:cNvPr id="8" name="Picture 7">
            <a:extLst>
              <a:ext uri="{FF2B5EF4-FFF2-40B4-BE49-F238E27FC236}">
                <a16:creationId xmlns:a16="http://schemas.microsoft.com/office/drawing/2014/main" id="{4B811FB4-D551-BDB1-2161-D344B618F71E}"/>
              </a:ext>
            </a:extLst>
          </p:cNvPr>
          <p:cNvPicPr>
            <a:picLocks noChangeAspect="1"/>
          </p:cNvPicPr>
          <p:nvPr/>
        </p:nvPicPr>
        <p:blipFill rotWithShape="1">
          <a:blip r:embed="rId5"/>
          <a:srcRect/>
          <a:stretch/>
        </p:blipFill>
        <p:spPr>
          <a:xfrm>
            <a:off x="8401588" y="2336006"/>
            <a:ext cx="3065718" cy="3065718"/>
          </a:xfrm>
          <a:prstGeom prst="ellipse">
            <a:avLst/>
          </a:prstGeom>
          <a:effectLst>
            <a:outerShdw blurRad="50800" dist="38100" dir="2700000" algn="tl" rotWithShape="0">
              <a:prstClr val="black">
                <a:alpha val="40000"/>
              </a:prstClr>
            </a:outerShdw>
          </a:effectLst>
        </p:spPr>
      </p:pic>
      <p:sp>
        <p:nvSpPr>
          <p:cNvPr id="4" name="Oval 3">
            <a:extLst>
              <a:ext uri="{FF2B5EF4-FFF2-40B4-BE49-F238E27FC236}">
                <a16:creationId xmlns:a16="http://schemas.microsoft.com/office/drawing/2014/main" id="{58543A92-1C13-E15D-CAE7-DE32A03ABC80}"/>
              </a:ext>
            </a:extLst>
          </p:cNvPr>
          <p:cNvSpPr/>
          <p:nvPr/>
        </p:nvSpPr>
        <p:spPr>
          <a:xfrm>
            <a:off x="692419" y="693214"/>
            <a:ext cx="669386" cy="669386"/>
          </a:xfrm>
          <a:prstGeom prst="ellipse">
            <a:avLst/>
          </a:prstGeom>
          <a:solidFill>
            <a:schemeClr val="bg1"/>
          </a:solidFill>
          <a:ln w="317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2"/>
                </a:solidFill>
                <a:latin typeface="+mj-lt"/>
              </a:rPr>
              <a:t>1</a:t>
            </a:r>
          </a:p>
        </p:txBody>
      </p:sp>
    </p:spTree>
    <p:extLst>
      <p:ext uri="{BB962C8B-B14F-4D97-AF65-F5344CB8AC3E}">
        <p14:creationId xmlns:p14="http://schemas.microsoft.com/office/powerpoint/2010/main" val="451541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BD1C93-CA83-E66C-4CEE-09A689A3D633}"/>
              </a:ext>
            </a:extLst>
          </p:cNvPr>
          <p:cNvSpPr>
            <a:spLocks noGrp="1"/>
          </p:cNvSpPr>
          <p:nvPr>
            <p:ph type="sldNum" sz="quarter" idx="12"/>
          </p:nvPr>
        </p:nvSpPr>
        <p:spPr/>
        <p:txBody>
          <a:bodyPr/>
          <a:lstStyle/>
          <a:p>
            <a:fld id="{F98CC799-D9FC-FE4C-A0AA-0C37FA608A8C}" type="slidenum">
              <a:rPr lang="en-US" smtClean="0"/>
              <a:t>13</a:t>
            </a:fld>
            <a:endParaRPr lang="en-US"/>
          </a:p>
        </p:txBody>
      </p:sp>
      <p:sp>
        <p:nvSpPr>
          <p:cNvPr id="3" name="Title 2">
            <a:extLst>
              <a:ext uri="{FF2B5EF4-FFF2-40B4-BE49-F238E27FC236}">
                <a16:creationId xmlns:a16="http://schemas.microsoft.com/office/drawing/2014/main" id="{A66440F4-2703-1611-B524-F929D49130FE}"/>
              </a:ext>
            </a:extLst>
          </p:cNvPr>
          <p:cNvSpPr>
            <a:spLocks noGrp="1"/>
          </p:cNvSpPr>
          <p:nvPr>
            <p:ph type="title"/>
          </p:nvPr>
        </p:nvSpPr>
        <p:spPr>
          <a:xfrm>
            <a:off x="838200" y="365125"/>
            <a:ext cx="10398919" cy="1325563"/>
          </a:xfrm>
        </p:spPr>
        <p:txBody>
          <a:bodyPr>
            <a:normAutofit/>
          </a:bodyPr>
          <a:lstStyle/>
          <a:p>
            <a:r>
              <a:rPr lang="en-US"/>
              <a:t>2. Learn how to recognize SCA</a:t>
            </a:r>
          </a:p>
        </p:txBody>
      </p:sp>
      <p:sp>
        <p:nvSpPr>
          <p:cNvPr id="6" name="Text Placeholder 7">
            <a:extLst>
              <a:ext uri="{FF2B5EF4-FFF2-40B4-BE49-F238E27FC236}">
                <a16:creationId xmlns:a16="http://schemas.microsoft.com/office/drawing/2014/main" id="{9563463E-203E-2911-561D-9DCDFA558EB9}"/>
              </a:ext>
            </a:extLst>
          </p:cNvPr>
          <p:cNvSpPr>
            <a:spLocks noGrp="1"/>
          </p:cNvSpPr>
          <p:nvPr>
            <p:ph idx="1"/>
          </p:nvPr>
        </p:nvSpPr>
        <p:spPr>
          <a:xfrm>
            <a:off x="838200" y="1739265"/>
            <a:ext cx="7246144" cy="4594858"/>
          </a:xfrm>
          <a:prstGeom prst="rect">
            <a:avLst/>
          </a:prstGeom>
        </p:spPr>
        <p:txBody>
          <a:bodyPr vert="horz" lIns="91440" tIns="45720" rIns="91440" bIns="45720" rtlCol="0" anchor="t">
            <a:noAutofit/>
          </a:bodyPr>
          <a:lstStyle>
            <a:lvl1pPr marL="0" indent="0" algn="l" defTabSz="914400" rtl="0" eaLnBrk="1" latinLnBrk="0" hangingPunct="1">
              <a:lnSpc>
                <a:spcPct val="110000"/>
              </a:lnSpc>
              <a:spcBef>
                <a:spcPts val="10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000">
                <a:latin typeface="+mn-lt"/>
                <a:ea typeface="Times New Roman" panose="02020603050405020304" pitchFamily="18" charset="0"/>
                <a:cs typeface="Times New Roman"/>
              </a:rPr>
              <a:t>When s</a:t>
            </a:r>
            <a:r>
              <a:rPr lang="en-US" sz="2000">
                <a:effectLst/>
                <a:latin typeface="+mn-lt"/>
                <a:ea typeface="Times New Roman" panose="02020603050405020304" pitchFamily="18" charset="0"/>
                <a:cs typeface="Times New Roman"/>
              </a:rPr>
              <a:t>omeone collapses suddenly: </a:t>
            </a:r>
          </a:p>
          <a:p>
            <a:pPr marL="688975" lvl="1" indent="-344170">
              <a:buFont typeface="Calibri" panose="020F0502020204030204" pitchFamily="34" charset="0"/>
              <a:buChar char="–"/>
            </a:pPr>
            <a:r>
              <a:rPr lang="en-US" sz="2000">
                <a:effectLst/>
                <a:latin typeface="+mn-lt"/>
                <a:ea typeface="Times New Roman" panose="02020603050405020304" pitchFamily="18" charset="0"/>
                <a:cs typeface="Times New Roman"/>
              </a:rPr>
              <a:t>Assume sudden cardiac </a:t>
            </a:r>
            <a:r>
              <a:rPr lang="en-US" sz="2000" err="1">
                <a:latin typeface="+mn-lt"/>
                <a:ea typeface="Times New Roman" panose="02020603050405020304" pitchFamily="18" charset="0"/>
                <a:cs typeface="Times New Roman"/>
              </a:rPr>
              <a:t>artrest</a:t>
            </a:r>
            <a:endParaRPr lang="en-US" sz="2000" err="1">
              <a:cs typeface="Times New Roman"/>
            </a:endParaRPr>
          </a:p>
          <a:p>
            <a:pPr lvl="1" indent="-340995">
              <a:buFont typeface="Calibri" panose="020F0502020204030204" pitchFamily="34" charset="0"/>
              <a:buChar char="–"/>
            </a:pPr>
            <a:r>
              <a:rPr lang="en-US" sz="2000">
                <a:latin typeface="+mn-lt"/>
                <a:ea typeface="Times New Roman" panose="02020603050405020304" pitchFamily="18" charset="0"/>
                <a:cs typeface="Times New Roman"/>
              </a:rPr>
              <a:t>Respond quickly</a:t>
            </a:r>
            <a:endParaRPr lang="en-US" sz="2000">
              <a:effectLst/>
              <a:latin typeface="+mn-lt"/>
              <a:ea typeface="Times New Roman" panose="02020603050405020304" pitchFamily="18" charset="0"/>
              <a:cs typeface="Times New Roman"/>
            </a:endParaRPr>
          </a:p>
          <a:p>
            <a:pPr marL="342900" indent="-342900">
              <a:buFont typeface="Arial" panose="020B0604020202020204" pitchFamily="34" charset="0"/>
              <a:buChar char="•"/>
            </a:pPr>
            <a:r>
              <a:rPr lang="en-US" sz="2000">
                <a:effectLst/>
                <a:latin typeface="+mn-lt"/>
                <a:ea typeface="Times New Roman" panose="02020603050405020304" pitchFamily="18" charset="0"/>
                <a:cs typeface="Times New Roman"/>
              </a:rPr>
              <a:t>Victim will be</a:t>
            </a:r>
          </a:p>
          <a:p>
            <a:pPr lvl="1" indent="-340995">
              <a:buFont typeface="Calibri" panose="020F0502020204030204" pitchFamily="34" charset="0"/>
              <a:buChar char="–"/>
            </a:pPr>
            <a:r>
              <a:rPr lang="en-US" sz="2000">
                <a:latin typeface="+mn-lt"/>
                <a:ea typeface="Times New Roman" panose="02020603050405020304" pitchFamily="18" charset="0"/>
                <a:cs typeface="Times New Roman"/>
              </a:rPr>
              <a:t>Unresponsive, not moving, or unconscious</a:t>
            </a:r>
          </a:p>
          <a:p>
            <a:pPr lvl="1" indent="-340995">
              <a:buFont typeface="Calibri" panose="020F0502020204030204" pitchFamily="34" charset="0"/>
              <a:buChar char="–"/>
            </a:pPr>
            <a:r>
              <a:rPr lang="en-US" sz="2000">
                <a:latin typeface="+mn-lt"/>
                <a:ea typeface="Times New Roman" panose="02020603050405020304" pitchFamily="18" charset="0"/>
                <a:cs typeface="Times New Roman"/>
              </a:rPr>
              <a:t>G</a:t>
            </a:r>
            <a:r>
              <a:rPr lang="en-US" sz="2000">
                <a:effectLst/>
                <a:latin typeface="+mn-lt"/>
                <a:ea typeface="Times New Roman" panose="02020603050405020304" pitchFamily="18" charset="0"/>
                <a:cs typeface="Times New Roman"/>
              </a:rPr>
              <a:t>asping or not breathing normally</a:t>
            </a:r>
          </a:p>
          <a:p>
            <a:pPr lvl="1" indent="-340995">
              <a:buFont typeface="Calibri" panose="020F0502020204030204" pitchFamily="34" charset="0"/>
              <a:buChar char="–"/>
            </a:pPr>
            <a:r>
              <a:rPr lang="en-US" sz="2000">
                <a:latin typeface="+mn-lt"/>
                <a:ea typeface="Times New Roman" panose="02020603050405020304" pitchFamily="18" charset="0"/>
                <a:cs typeface="Times New Roman"/>
              </a:rPr>
              <a:t>Potentially having jerking movements</a:t>
            </a:r>
            <a:endParaRPr lang="en-US" sz="2000">
              <a:effectLst/>
              <a:latin typeface="+mn-lt"/>
              <a:ea typeface="Times New Roman" panose="02020603050405020304" pitchFamily="18" charset="0"/>
              <a:cs typeface="Times New Roman"/>
            </a:endParaRPr>
          </a:p>
          <a:p>
            <a:pPr marL="342900" indent="-342900">
              <a:buFont typeface="Arial" panose="020B0604020202020204" pitchFamily="34" charset="0"/>
              <a:buChar char="•"/>
            </a:pPr>
            <a:r>
              <a:rPr lang="en-US" sz="2000">
                <a:effectLst/>
                <a:latin typeface="+mn-lt"/>
                <a:ea typeface="Times New Roman" panose="02020603050405020304" pitchFamily="18" charset="0"/>
                <a:cs typeface="Times New Roman"/>
              </a:rPr>
              <a:t>Send for help (Call 911)</a:t>
            </a:r>
          </a:p>
          <a:p>
            <a:pPr lvl="1" indent="-340995">
              <a:buFont typeface="Calibri" panose="020F0502020204030204" pitchFamily="34" charset="0"/>
              <a:buChar char="–"/>
            </a:pPr>
            <a:r>
              <a:rPr lang="en-US" sz="2000">
                <a:latin typeface="+mn-lt"/>
                <a:ea typeface="Times New Roman" panose="02020603050405020304" pitchFamily="18" charset="0"/>
                <a:cs typeface="Times New Roman"/>
              </a:rPr>
              <a:t>Start CPR</a:t>
            </a:r>
          </a:p>
          <a:p>
            <a:pPr marL="342900" indent="-342900">
              <a:buFont typeface="Arial" panose="020B0604020202020204" pitchFamily="34" charset="0"/>
              <a:buChar char="•"/>
            </a:pPr>
            <a:endParaRPr lang="en-US">
              <a:latin typeface="+mn-lt"/>
            </a:endParaRPr>
          </a:p>
        </p:txBody>
      </p:sp>
      <p:pic>
        <p:nvPicPr>
          <p:cNvPr id="7" name="Picture 6" descr="A person holding a head of a person lying on the ground&#10;&#10;Description automatically generated">
            <a:extLst>
              <a:ext uri="{FF2B5EF4-FFF2-40B4-BE49-F238E27FC236}">
                <a16:creationId xmlns:a16="http://schemas.microsoft.com/office/drawing/2014/main" id="{E83E0CEA-603C-7B19-6C9D-F249E5A5DD36}"/>
              </a:ext>
            </a:extLst>
          </p:cNvPr>
          <p:cNvPicPr>
            <a:picLocks noChangeAspect="1"/>
          </p:cNvPicPr>
          <p:nvPr/>
        </p:nvPicPr>
        <p:blipFill rotWithShape="1">
          <a:blip r:embed="rId3"/>
          <a:srcRect l="27736" r="5598"/>
          <a:stretch/>
        </p:blipFill>
        <p:spPr>
          <a:xfrm>
            <a:off x="7798739" y="1710690"/>
            <a:ext cx="3650483" cy="3650483"/>
          </a:xfrm>
          <a:prstGeom prst="ellipse">
            <a:avLst/>
          </a:prstGeom>
          <a:effectLst>
            <a:outerShdw blurRad="63500" algn="ctr" rotWithShape="0">
              <a:prstClr val="black">
                <a:alpha val="40000"/>
              </a:prstClr>
            </a:outerShdw>
          </a:effectLst>
        </p:spPr>
      </p:pic>
      <p:pic>
        <p:nvPicPr>
          <p:cNvPr id="8" name="Graphic 7" descr="Heart with pulse with solid fill">
            <a:extLst>
              <a:ext uri="{FF2B5EF4-FFF2-40B4-BE49-F238E27FC236}">
                <a16:creationId xmlns:a16="http://schemas.microsoft.com/office/drawing/2014/main" id="{AE4B63E2-1EAF-5D9F-4463-E9398B3310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03452" y="227318"/>
            <a:ext cx="800588" cy="800588"/>
          </a:xfrm>
          <a:prstGeom prst="rect">
            <a:avLst/>
          </a:prstGeom>
        </p:spPr>
      </p:pic>
      <p:sp>
        <p:nvSpPr>
          <p:cNvPr id="4" name="Oval 3">
            <a:extLst>
              <a:ext uri="{FF2B5EF4-FFF2-40B4-BE49-F238E27FC236}">
                <a16:creationId xmlns:a16="http://schemas.microsoft.com/office/drawing/2014/main" id="{16735387-196E-84D3-1D01-61218571BC62}"/>
              </a:ext>
            </a:extLst>
          </p:cNvPr>
          <p:cNvSpPr/>
          <p:nvPr/>
        </p:nvSpPr>
        <p:spPr>
          <a:xfrm>
            <a:off x="692419" y="693214"/>
            <a:ext cx="669386" cy="669386"/>
          </a:xfrm>
          <a:prstGeom prst="ellipse">
            <a:avLst/>
          </a:prstGeom>
          <a:solidFill>
            <a:schemeClr val="bg1"/>
          </a:solidFill>
          <a:ln w="317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2"/>
                </a:solidFill>
                <a:latin typeface="+mj-lt"/>
              </a:rPr>
              <a:t>2</a:t>
            </a:r>
          </a:p>
        </p:txBody>
      </p:sp>
      <p:sp>
        <p:nvSpPr>
          <p:cNvPr id="9" name="Rectangle: Rounded Corners 8">
            <a:extLst>
              <a:ext uri="{FF2B5EF4-FFF2-40B4-BE49-F238E27FC236}">
                <a16:creationId xmlns:a16="http://schemas.microsoft.com/office/drawing/2014/main" id="{CF0859E6-CAB4-7A18-3F57-A0FB61C93700}"/>
              </a:ext>
            </a:extLst>
          </p:cNvPr>
          <p:cNvSpPr/>
          <p:nvPr/>
        </p:nvSpPr>
        <p:spPr>
          <a:xfrm>
            <a:off x="1771650" y="5709760"/>
            <a:ext cx="8648700" cy="837407"/>
          </a:xfrm>
          <a:prstGeom prst="roundRect">
            <a:avLst>
              <a:gd name="adj" fmla="val 50000"/>
            </a:avLst>
          </a:prstGeom>
          <a:solidFill>
            <a:schemeClr val="bg1"/>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defTabSz="685800">
              <a:lnSpc>
                <a:spcPct val="100000"/>
              </a:lnSpc>
              <a:spcBef>
                <a:spcPts val="0"/>
              </a:spcBef>
              <a:buNone/>
              <a:defRPr/>
            </a:pPr>
            <a:r>
              <a:rPr lang="en-US" sz="2000" kern="0">
                <a:solidFill>
                  <a:schemeClr val="tx1"/>
                </a:solidFill>
                <a:ea typeface="Tahoma" pitchFamily="34" charset="0"/>
              </a:rPr>
              <a:t>SCA can also occur to those who collapse shortly after being struck in the chest by a firm projectile/direct hit.</a:t>
            </a:r>
          </a:p>
        </p:txBody>
      </p:sp>
    </p:spTree>
    <p:extLst>
      <p:ext uri="{BB962C8B-B14F-4D97-AF65-F5344CB8AC3E}">
        <p14:creationId xmlns:p14="http://schemas.microsoft.com/office/powerpoint/2010/main" val="1462113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FDEB8D-E399-0EEF-BE5F-BCBD2402D545}"/>
              </a:ext>
            </a:extLst>
          </p:cNvPr>
          <p:cNvSpPr>
            <a:spLocks noGrp="1"/>
          </p:cNvSpPr>
          <p:nvPr>
            <p:ph type="sldNum" sz="quarter" idx="12"/>
          </p:nvPr>
        </p:nvSpPr>
        <p:spPr/>
        <p:txBody>
          <a:bodyPr/>
          <a:lstStyle/>
          <a:p>
            <a:fld id="{F98CC799-D9FC-FE4C-A0AA-0C37FA608A8C}" type="slidenum">
              <a:rPr lang="en-US" smtClean="0"/>
              <a:t>14</a:t>
            </a:fld>
            <a:endParaRPr lang="en-US"/>
          </a:p>
        </p:txBody>
      </p:sp>
      <p:sp>
        <p:nvSpPr>
          <p:cNvPr id="3" name="Title 2">
            <a:extLst>
              <a:ext uri="{FF2B5EF4-FFF2-40B4-BE49-F238E27FC236}">
                <a16:creationId xmlns:a16="http://schemas.microsoft.com/office/drawing/2014/main" id="{452E1C8F-5875-D924-6F2A-19265F413D29}"/>
              </a:ext>
            </a:extLst>
          </p:cNvPr>
          <p:cNvSpPr>
            <a:spLocks noGrp="1"/>
          </p:cNvSpPr>
          <p:nvPr>
            <p:ph type="title"/>
          </p:nvPr>
        </p:nvSpPr>
        <p:spPr>
          <a:xfrm>
            <a:off x="838200" y="365125"/>
            <a:ext cx="10527506" cy="1325563"/>
          </a:xfrm>
        </p:spPr>
        <p:txBody>
          <a:bodyPr/>
          <a:lstStyle/>
          <a:p>
            <a:r>
              <a:rPr lang="en-US"/>
              <a:t>Key SCA warning signs and symptoms</a:t>
            </a:r>
          </a:p>
        </p:txBody>
      </p:sp>
      <p:sp>
        <p:nvSpPr>
          <p:cNvPr id="8" name="Content Placeholder 5">
            <a:extLst>
              <a:ext uri="{FF2B5EF4-FFF2-40B4-BE49-F238E27FC236}">
                <a16:creationId xmlns:a16="http://schemas.microsoft.com/office/drawing/2014/main" id="{C90E02C6-C491-464C-2850-9AC113E84345}"/>
              </a:ext>
            </a:extLst>
          </p:cNvPr>
          <p:cNvSpPr>
            <a:spLocks noGrp="1"/>
          </p:cNvSpPr>
          <p:nvPr/>
        </p:nvSpPr>
        <p:spPr>
          <a:xfrm>
            <a:off x="838200" y="3164676"/>
            <a:ext cx="2876550" cy="700146"/>
          </a:xfrm>
          <a:prstGeom prst="roundRect">
            <a:avLst/>
          </a:prstGeom>
          <a:solidFill>
            <a:schemeClr val="accent2"/>
          </a:solidFill>
        </p:spPr>
        <p:txBody>
          <a:bodyPr vert="horz" lIns="91440" tIns="45720" rIns="91440" bIns="45720" rtlCol="0" anchor="ctr">
            <a:normAutofit/>
          </a:bodyPr>
          <a:lstStyle>
            <a:lvl1pPr marL="0" indent="0" algn="l" defTabSz="914400" rtl="0" eaLnBrk="1" latinLnBrk="0" hangingPunct="1">
              <a:lnSpc>
                <a:spcPct val="110000"/>
              </a:lnSpc>
              <a:spcBef>
                <a:spcPts val="10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solidFill>
                  <a:schemeClr val="bg1"/>
                </a:solidFill>
                <a:latin typeface="+mn-lt"/>
              </a:rPr>
              <a:t>Unconscious</a:t>
            </a:r>
          </a:p>
        </p:txBody>
      </p:sp>
      <p:sp>
        <p:nvSpPr>
          <p:cNvPr id="9" name="Content Placeholder 5">
            <a:extLst>
              <a:ext uri="{FF2B5EF4-FFF2-40B4-BE49-F238E27FC236}">
                <a16:creationId xmlns:a16="http://schemas.microsoft.com/office/drawing/2014/main" id="{95922716-A8B6-ADCC-FDC3-2C0FBD4412BE}"/>
              </a:ext>
            </a:extLst>
          </p:cNvPr>
          <p:cNvSpPr>
            <a:spLocks noGrp="1"/>
          </p:cNvSpPr>
          <p:nvPr/>
        </p:nvSpPr>
        <p:spPr>
          <a:xfrm>
            <a:off x="4657725" y="3164676"/>
            <a:ext cx="2876550" cy="700146"/>
          </a:xfrm>
          <a:prstGeom prst="roundRect">
            <a:avLst/>
          </a:prstGeom>
          <a:solidFill>
            <a:schemeClr val="accent1"/>
          </a:solidFill>
          <a:ln>
            <a:solidFill>
              <a:schemeClr val="accent1"/>
            </a:solidFill>
          </a:ln>
        </p:spPr>
        <p:txBody>
          <a:bodyPr vert="horz" lIns="91440" tIns="45720" rIns="91440" bIns="45720" rtlCol="0" anchor="ctr">
            <a:normAutofit/>
          </a:bodyPr>
          <a:lstStyle>
            <a:lvl1pPr marL="0" indent="0" algn="l" defTabSz="914400" rtl="0" eaLnBrk="1" latinLnBrk="0" hangingPunct="1">
              <a:lnSpc>
                <a:spcPct val="110000"/>
              </a:lnSpc>
              <a:spcBef>
                <a:spcPts val="10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solidFill>
                  <a:schemeClr val="bg1"/>
                </a:solidFill>
                <a:latin typeface="+mn-lt"/>
              </a:rPr>
              <a:t>Unresponsive</a:t>
            </a:r>
          </a:p>
        </p:txBody>
      </p:sp>
      <p:sp>
        <p:nvSpPr>
          <p:cNvPr id="10" name="Content Placeholder 5">
            <a:extLst>
              <a:ext uri="{FF2B5EF4-FFF2-40B4-BE49-F238E27FC236}">
                <a16:creationId xmlns:a16="http://schemas.microsoft.com/office/drawing/2014/main" id="{64CAF0CE-0DA3-B023-6918-05900AFCE620}"/>
              </a:ext>
            </a:extLst>
          </p:cNvPr>
          <p:cNvSpPr>
            <a:spLocks noGrp="1"/>
          </p:cNvSpPr>
          <p:nvPr/>
        </p:nvSpPr>
        <p:spPr>
          <a:xfrm>
            <a:off x="8477250" y="3164676"/>
            <a:ext cx="2876550" cy="700146"/>
          </a:xfrm>
          <a:prstGeom prst="roundRect">
            <a:avLst/>
          </a:prstGeom>
          <a:solidFill>
            <a:srgbClr val="F08B1D"/>
          </a:solidFill>
          <a:ln>
            <a:solidFill>
              <a:srgbClr val="F08B1D"/>
            </a:solidFill>
          </a:ln>
        </p:spPr>
        <p:txBody>
          <a:bodyPr vert="horz" lIns="91440" tIns="45720" rIns="91440" bIns="45720" rtlCol="0" anchor="ctr">
            <a:normAutofit/>
          </a:bodyPr>
          <a:lstStyle>
            <a:lvl1pPr marL="0" indent="0" algn="l" defTabSz="914400" rtl="0" eaLnBrk="1" latinLnBrk="0" hangingPunct="1">
              <a:lnSpc>
                <a:spcPct val="110000"/>
              </a:lnSpc>
              <a:spcBef>
                <a:spcPts val="10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solidFill>
                  <a:schemeClr val="bg1"/>
                </a:solidFill>
                <a:latin typeface="+mn-lt"/>
              </a:rPr>
              <a:t>Pulseless</a:t>
            </a:r>
          </a:p>
        </p:txBody>
      </p:sp>
      <p:pic>
        <p:nvPicPr>
          <p:cNvPr id="12" name="Picture 11" descr="A green outline of a head with a brain inside&#10;&#10;Description automatically generated">
            <a:extLst>
              <a:ext uri="{FF2B5EF4-FFF2-40B4-BE49-F238E27FC236}">
                <a16:creationId xmlns:a16="http://schemas.microsoft.com/office/drawing/2014/main" id="{4A55E409-64E6-0E50-AA3F-51E0639824F4}"/>
              </a:ext>
            </a:extLst>
          </p:cNvPr>
          <p:cNvPicPr>
            <a:picLocks noChangeAspect="1"/>
          </p:cNvPicPr>
          <p:nvPr/>
        </p:nvPicPr>
        <p:blipFill>
          <a:blip r:embed="rId2"/>
          <a:stretch>
            <a:fillRect/>
          </a:stretch>
        </p:blipFill>
        <p:spPr>
          <a:xfrm>
            <a:off x="1731344" y="1819151"/>
            <a:ext cx="1018823" cy="1090518"/>
          </a:xfrm>
          <a:prstGeom prst="rect">
            <a:avLst/>
          </a:prstGeom>
        </p:spPr>
      </p:pic>
      <p:pic>
        <p:nvPicPr>
          <p:cNvPr id="16" name="Graphic 15" descr="Cpr with solid fill">
            <a:extLst>
              <a:ext uri="{FF2B5EF4-FFF2-40B4-BE49-F238E27FC236}">
                <a16:creationId xmlns:a16="http://schemas.microsoft.com/office/drawing/2014/main" id="{A0CFFFF6-2B22-18A0-022B-B65FB12882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50740" y="1819151"/>
            <a:ext cx="1090518" cy="1090518"/>
          </a:xfrm>
          <a:prstGeom prst="rect">
            <a:avLst/>
          </a:prstGeom>
        </p:spPr>
      </p:pic>
      <p:sp>
        <p:nvSpPr>
          <p:cNvPr id="17" name="TextBox 12">
            <a:extLst>
              <a:ext uri="{FF2B5EF4-FFF2-40B4-BE49-F238E27FC236}">
                <a16:creationId xmlns:a16="http://schemas.microsoft.com/office/drawing/2014/main" id="{C13611F4-6663-93EE-5C96-2041C60537A7}"/>
              </a:ext>
            </a:extLst>
          </p:cNvPr>
          <p:cNvSpPr txBox="1"/>
          <p:nvPr/>
        </p:nvSpPr>
        <p:spPr>
          <a:xfrm>
            <a:off x="1360883" y="4144116"/>
            <a:ext cx="9470231" cy="707886"/>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2000">
                <a:cs typeface="Helvetica" panose="020B0604020202020204" pitchFamily="34" charset="0"/>
                <a:sym typeface="Arial Bold" panose="020B0704020202020204" pitchFamily="34" charset="0"/>
              </a:rPr>
              <a:t>Caveats: Seizure activity, gasping/agonal breathing, drifting in and out of consciousness may precede arrest</a:t>
            </a:r>
          </a:p>
        </p:txBody>
      </p:sp>
      <p:sp>
        <p:nvSpPr>
          <p:cNvPr id="19" name="Heart 18">
            <a:extLst>
              <a:ext uri="{FF2B5EF4-FFF2-40B4-BE49-F238E27FC236}">
                <a16:creationId xmlns:a16="http://schemas.microsoft.com/office/drawing/2014/main" id="{90FF52EA-C308-7D9C-22A0-735890732D36}"/>
              </a:ext>
            </a:extLst>
          </p:cNvPr>
          <p:cNvSpPr/>
          <p:nvPr/>
        </p:nvSpPr>
        <p:spPr>
          <a:xfrm>
            <a:off x="5200054" y="5022420"/>
            <a:ext cx="1791888" cy="1656942"/>
          </a:xfrm>
          <a:prstGeom prst="heart">
            <a:avLst/>
          </a:prstGeom>
          <a:solidFill>
            <a:srgbClr val="AD20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Arrest </a:t>
            </a:r>
          </a:p>
          <a:p>
            <a:pPr algn="ctr"/>
            <a:r>
              <a:rPr lang="en-US"/>
              <a:t>vs. </a:t>
            </a:r>
          </a:p>
          <a:p>
            <a:pPr algn="ctr"/>
            <a:r>
              <a:rPr lang="en-US"/>
              <a:t>Attack</a:t>
            </a:r>
          </a:p>
        </p:txBody>
      </p:sp>
      <p:pic>
        <p:nvPicPr>
          <p:cNvPr id="21" name="Graphic 20" descr="Heart with solid fill">
            <a:extLst>
              <a:ext uri="{FF2B5EF4-FFF2-40B4-BE49-F238E27FC236}">
                <a16:creationId xmlns:a16="http://schemas.microsoft.com/office/drawing/2014/main" id="{3500D667-7C0E-4E77-6F52-84D73F5E16E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260840" y="1619376"/>
            <a:ext cx="1490067" cy="1490067"/>
          </a:xfrm>
          <a:prstGeom prst="rect">
            <a:avLst/>
          </a:prstGeom>
        </p:spPr>
      </p:pic>
      <p:cxnSp>
        <p:nvCxnSpPr>
          <p:cNvPr id="5" name="Straight Connector 4">
            <a:extLst>
              <a:ext uri="{FF2B5EF4-FFF2-40B4-BE49-F238E27FC236}">
                <a16:creationId xmlns:a16="http://schemas.microsoft.com/office/drawing/2014/main" id="{8ABCA38F-8F9F-0E27-42E5-64261F70051F}"/>
              </a:ext>
            </a:extLst>
          </p:cNvPr>
          <p:cNvCxnSpPr/>
          <p:nvPr/>
        </p:nvCxnSpPr>
        <p:spPr>
          <a:xfrm>
            <a:off x="9792292" y="2353945"/>
            <a:ext cx="39183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80948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255E04-2DDA-94CF-C73E-A6686B43AEBC}"/>
              </a:ext>
            </a:extLst>
          </p:cNvPr>
          <p:cNvSpPr>
            <a:spLocks noGrp="1"/>
          </p:cNvSpPr>
          <p:nvPr>
            <p:ph type="sldNum" sz="quarter" idx="12"/>
          </p:nvPr>
        </p:nvSpPr>
        <p:spPr/>
        <p:txBody>
          <a:bodyPr/>
          <a:lstStyle/>
          <a:p>
            <a:fld id="{F98CC799-D9FC-FE4C-A0AA-0C37FA608A8C}" type="slidenum">
              <a:rPr lang="en-US" smtClean="0"/>
              <a:t>15</a:t>
            </a:fld>
            <a:endParaRPr lang="en-US"/>
          </a:p>
        </p:txBody>
      </p:sp>
      <p:sp>
        <p:nvSpPr>
          <p:cNvPr id="3" name="Title 2">
            <a:extLst>
              <a:ext uri="{FF2B5EF4-FFF2-40B4-BE49-F238E27FC236}">
                <a16:creationId xmlns:a16="http://schemas.microsoft.com/office/drawing/2014/main" id="{CE376A57-0B6B-DB35-23D6-CB7E4F602EB8}"/>
              </a:ext>
            </a:extLst>
          </p:cNvPr>
          <p:cNvSpPr>
            <a:spLocks noGrp="1"/>
          </p:cNvSpPr>
          <p:nvPr>
            <p:ph type="title"/>
          </p:nvPr>
        </p:nvSpPr>
        <p:spPr/>
        <p:txBody>
          <a:bodyPr/>
          <a:lstStyle/>
          <a:p>
            <a:r>
              <a:rPr lang="en-US"/>
              <a:t>3. Learn CPR</a:t>
            </a:r>
          </a:p>
        </p:txBody>
      </p:sp>
      <p:sp>
        <p:nvSpPr>
          <p:cNvPr id="6" name="Text Placeholder 7">
            <a:extLst>
              <a:ext uri="{FF2B5EF4-FFF2-40B4-BE49-F238E27FC236}">
                <a16:creationId xmlns:a16="http://schemas.microsoft.com/office/drawing/2014/main" id="{9563463E-203E-2911-561D-9DCDFA558EB9}"/>
              </a:ext>
            </a:extLst>
          </p:cNvPr>
          <p:cNvSpPr>
            <a:spLocks noGrp="1"/>
          </p:cNvSpPr>
          <p:nvPr>
            <p:ph idx="1"/>
          </p:nvPr>
        </p:nvSpPr>
        <p:spPr>
          <a:xfrm>
            <a:off x="838199" y="1920240"/>
            <a:ext cx="5934075" cy="4223383"/>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Aft>
                <a:spcPts val="600"/>
              </a:spcAft>
              <a:buFont typeface="Arial" panose="020B0604020202020204" pitchFamily="34" charset="0"/>
              <a:buChar char="•"/>
            </a:pPr>
            <a:r>
              <a:rPr lang="en-US">
                <a:latin typeface="+mn-lt"/>
                <a:ea typeface="Times New Roman" panose="02020603050405020304" pitchFamily="18" charset="0"/>
                <a:cs typeface="Times New Roman" panose="02020603050405020304" pitchFamily="18" charset="0"/>
              </a:rPr>
              <a:t>Effective CPR saves lives by circulating blood to the brain and other vital organs until advanced emergency care arrives.</a:t>
            </a:r>
          </a:p>
          <a:p>
            <a:pPr marL="342900" indent="-342900">
              <a:spcAft>
                <a:spcPts val="600"/>
              </a:spcAft>
              <a:buFont typeface="Arial" panose="020B0604020202020204" pitchFamily="34" charset="0"/>
              <a:buChar char="•"/>
            </a:pPr>
            <a:r>
              <a:rPr lang="en-US">
                <a:latin typeface="+mn-lt"/>
                <a:ea typeface="Times New Roman" panose="02020603050405020304" pitchFamily="18" charset="0"/>
                <a:cs typeface="Times New Roman" panose="02020603050405020304" pitchFamily="18" charset="0"/>
              </a:rPr>
              <a:t>CPR is </a:t>
            </a:r>
            <a:r>
              <a:rPr lang="en-US" b="1">
                <a:latin typeface="+mn-lt"/>
                <a:ea typeface="Times New Roman" panose="02020603050405020304" pitchFamily="18" charset="0"/>
                <a:cs typeface="Times New Roman" panose="02020603050405020304" pitchFamily="18" charset="0"/>
              </a:rPr>
              <a:t>one of the most important skills you can learn</a:t>
            </a:r>
            <a:r>
              <a:rPr lang="en-US">
                <a:latin typeface="+mn-lt"/>
                <a:ea typeface="Times New Roman" panose="02020603050405020304" pitchFamily="18" charset="0"/>
                <a:cs typeface="Times New Roman" panose="02020603050405020304" pitchFamily="18" charset="0"/>
              </a:rPr>
              <a:t>, and it’s easy.</a:t>
            </a:r>
          </a:p>
        </p:txBody>
      </p:sp>
      <p:pic>
        <p:nvPicPr>
          <p:cNvPr id="7" name="Picture 6" descr="A person performing cpr on a person's back&#10;&#10;Description automatically generated">
            <a:extLst>
              <a:ext uri="{FF2B5EF4-FFF2-40B4-BE49-F238E27FC236}">
                <a16:creationId xmlns:a16="http://schemas.microsoft.com/office/drawing/2014/main" id="{7BF2B113-DE4C-DD29-49BB-57BE3B725099}"/>
              </a:ext>
            </a:extLst>
          </p:cNvPr>
          <p:cNvPicPr>
            <a:picLocks noChangeAspect="1"/>
          </p:cNvPicPr>
          <p:nvPr/>
        </p:nvPicPr>
        <p:blipFill rotWithShape="1">
          <a:blip r:embed="rId2"/>
          <a:srcRect l="16644" r="16644"/>
          <a:stretch/>
        </p:blipFill>
        <p:spPr>
          <a:xfrm>
            <a:off x="7741968" y="1989796"/>
            <a:ext cx="3664219" cy="3664219"/>
          </a:xfrm>
          <a:prstGeom prst="ellipse">
            <a:avLst/>
          </a:prstGeom>
          <a:effectLst>
            <a:outerShdw blurRad="50800" dist="38100" dir="2700000" algn="tl" rotWithShape="0">
              <a:prstClr val="black">
                <a:alpha val="40000"/>
              </a:prstClr>
            </a:outerShdw>
          </a:effectLst>
        </p:spPr>
      </p:pic>
      <p:pic>
        <p:nvPicPr>
          <p:cNvPr id="8" name="Graphic 7" descr="Cpr with solid fill">
            <a:extLst>
              <a:ext uri="{FF2B5EF4-FFF2-40B4-BE49-F238E27FC236}">
                <a16:creationId xmlns:a16="http://schemas.microsoft.com/office/drawing/2014/main" id="{8F1D0EFA-53E3-77C0-0858-7EC633AD13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72788" y="475363"/>
            <a:ext cx="736694" cy="736694"/>
          </a:xfrm>
          <a:prstGeom prst="rect">
            <a:avLst/>
          </a:prstGeom>
        </p:spPr>
      </p:pic>
      <p:sp>
        <p:nvSpPr>
          <p:cNvPr id="4" name="Oval 3">
            <a:extLst>
              <a:ext uri="{FF2B5EF4-FFF2-40B4-BE49-F238E27FC236}">
                <a16:creationId xmlns:a16="http://schemas.microsoft.com/office/drawing/2014/main" id="{7A7804C0-7257-FB2A-383A-A895C4B1B9E6}"/>
              </a:ext>
            </a:extLst>
          </p:cNvPr>
          <p:cNvSpPr/>
          <p:nvPr/>
        </p:nvSpPr>
        <p:spPr>
          <a:xfrm>
            <a:off x="692419" y="693214"/>
            <a:ext cx="669386" cy="669386"/>
          </a:xfrm>
          <a:prstGeom prst="ellipse">
            <a:avLst/>
          </a:prstGeom>
          <a:solidFill>
            <a:schemeClr val="bg1"/>
          </a:solidFill>
          <a:ln w="317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600">
                <a:solidFill>
                  <a:schemeClr val="accent2"/>
                </a:solidFill>
                <a:latin typeface="+mj-lt"/>
              </a:rPr>
              <a:t>3</a:t>
            </a:r>
          </a:p>
        </p:txBody>
      </p:sp>
    </p:spTree>
    <p:extLst>
      <p:ext uri="{BB962C8B-B14F-4D97-AF65-F5344CB8AC3E}">
        <p14:creationId xmlns:p14="http://schemas.microsoft.com/office/powerpoint/2010/main" val="40492627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16414E3B-577A-9DB7-FABB-4715B5A187F1}"/>
              </a:ext>
            </a:extLst>
          </p:cNvPr>
          <p:cNvSpPr/>
          <p:nvPr/>
        </p:nvSpPr>
        <p:spPr>
          <a:xfrm>
            <a:off x="1122345" y="5271172"/>
            <a:ext cx="9748721" cy="822960"/>
          </a:xfrm>
          <a:prstGeom prst="roundRect">
            <a:avLst/>
          </a:prstGeom>
          <a:solidFill>
            <a:schemeClr val="bg1"/>
          </a:solidFill>
          <a:ln w="28575">
            <a:solidFill>
              <a:schemeClr val="accent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7C7E91BB-1019-AEE4-B22C-08BED396F25F}"/>
              </a:ext>
            </a:extLst>
          </p:cNvPr>
          <p:cNvSpPr/>
          <p:nvPr/>
        </p:nvSpPr>
        <p:spPr>
          <a:xfrm>
            <a:off x="1124068" y="2711357"/>
            <a:ext cx="9748720" cy="2198718"/>
          </a:xfrm>
          <a:prstGeom prst="roundRect">
            <a:avLst/>
          </a:prstGeom>
          <a:solidFill>
            <a:schemeClr val="bg1"/>
          </a:solidFill>
          <a:ln w="28575">
            <a:solidFill>
              <a:schemeClr val="accent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4D26BCEA-4EC7-219E-048A-1CD35D7400DC}"/>
              </a:ext>
            </a:extLst>
          </p:cNvPr>
          <p:cNvSpPr/>
          <p:nvPr/>
        </p:nvSpPr>
        <p:spPr>
          <a:xfrm>
            <a:off x="1123019" y="1653982"/>
            <a:ext cx="9749769" cy="685055"/>
          </a:xfrm>
          <a:prstGeom prst="roundRect">
            <a:avLst/>
          </a:prstGeom>
          <a:solidFill>
            <a:schemeClr val="bg1"/>
          </a:solidFill>
          <a:ln w="28575">
            <a:solidFill>
              <a:schemeClr val="accent2"/>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F7506329-FC11-13D5-5788-D30265FE6B42}"/>
              </a:ext>
            </a:extLst>
          </p:cNvPr>
          <p:cNvSpPr>
            <a:spLocks noGrp="1" noRot="1" noMove="1" noResize="1" noEditPoints="1" noAdjustHandles="1" noChangeArrowheads="1" noChangeShapeType="1"/>
          </p:cNvSpPr>
          <p:nvPr>
            <p:ph type="sldNum" sz="quarter" idx="12"/>
          </p:nvPr>
        </p:nvSpPr>
        <p:spPr/>
        <p:txBody>
          <a:bodyPr/>
          <a:lstStyle/>
          <a:p>
            <a:fld id="{F98CC799-D9FC-FE4C-A0AA-0C37FA608A8C}" type="slidenum">
              <a:rPr lang="en-US" smtClean="0"/>
              <a:t>16</a:t>
            </a:fld>
            <a:endParaRPr lang="en-US"/>
          </a:p>
        </p:txBody>
      </p:sp>
      <p:sp>
        <p:nvSpPr>
          <p:cNvPr id="3" name="Title 2">
            <a:extLst>
              <a:ext uri="{FF2B5EF4-FFF2-40B4-BE49-F238E27FC236}">
                <a16:creationId xmlns:a16="http://schemas.microsoft.com/office/drawing/2014/main" id="{BD354D30-1E03-D315-DF54-F16121CF20B9}"/>
              </a:ext>
            </a:extLst>
          </p:cNvPr>
          <p:cNvSpPr>
            <a:spLocks noGrp="1"/>
          </p:cNvSpPr>
          <p:nvPr>
            <p:ph type="title"/>
          </p:nvPr>
        </p:nvSpPr>
        <p:spPr/>
        <p:txBody>
          <a:bodyPr/>
          <a:lstStyle/>
          <a:p>
            <a:r>
              <a:rPr lang="en-US"/>
              <a:t>Hands-on CPR</a:t>
            </a:r>
          </a:p>
        </p:txBody>
      </p:sp>
      <p:pic>
        <p:nvPicPr>
          <p:cNvPr id="21" name="Graphic 20" descr="Cpr with solid fill">
            <a:extLst>
              <a:ext uri="{FF2B5EF4-FFF2-40B4-BE49-F238E27FC236}">
                <a16:creationId xmlns:a16="http://schemas.microsoft.com/office/drawing/2014/main" id="{996AB6F6-138A-0335-DE7E-BB51817DBF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72788" y="475363"/>
            <a:ext cx="736694" cy="736694"/>
          </a:xfrm>
          <a:prstGeom prst="rect">
            <a:avLst/>
          </a:prstGeom>
        </p:spPr>
      </p:pic>
      <p:sp>
        <p:nvSpPr>
          <p:cNvPr id="4" name="Oval 3">
            <a:extLst>
              <a:ext uri="{FF2B5EF4-FFF2-40B4-BE49-F238E27FC236}">
                <a16:creationId xmlns:a16="http://schemas.microsoft.com/office/drawing/2014/main" id="{A1FFCF1F-8037-9457-50E8-8BB4E664AF42}"/>
              </a:ext>
            </a:extLst>
          </p:cNvPr>
          <p:cNvSpPr/>
          <p:nvPr/>
        </p:nvSpPr>
        <p:spPr>
          <a:xfrm>
            <a:off x="852323" y="1381246"/>
            <a:ext cx="558803" cy="558803"/>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1</a:t>
            </a:r>
          </a:p>
        </p:txBody>
      </p:sp>
      <p:sp>
        <p:nvSpPr>
          <p:cNvPr id="9" name="Oval 8">
            <a:extLst>
              <a:ext uri="{FF2B5EF4-FFF2-40B4-BE49-F238E27FC236}">
                <a16:creationId xmlns:a16="http://schemas.microsoft.com/office/drawing/2014/main" id="{5C89D838-62C6-B95A-B9A8-F3D3C6F243D9}"/>
              </a:ext>
            </a:extLst>
          </p:cNvPr>
          <p:cNvSpPr/>
          <p:nvPr/>
        </p:nvSpPr>
        <p:spPr>
          <a:xfrm>
            <a:off x="939035" y="2436365"/>
            <a:ext cx="558803" cy="558803"/>
          </a:xfrm>
          <a:prstGeom prst="ellipse">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2</a:t>
            </a:r>
          </a:p>
        </p:txBody>
      </p:sp>
      <p:sp>
        <p:nvSpPr>
          <p:cNvPr id="22" name="Oval 21">
            <a:extLst>
              <a:ext uri="{FF2B5EF4-FFF2-40B4-BE49-F238E27FC236}">
                <a16:creationId xmlns:a16="http://schemas.microsoft.com/office/drawing/2014/main" id="{E12D666B-66B1-25A5-809D-908FA466D2F2}"/>
              </a:ext>
            </a:extLst>
          </p:cNvPr>
          <p:cNvSpPr/>
          <p:nvPr/>
        </p:nvSpPr>
        <p:spPr>
          <a:xfrm>
            <a:off x="914503" y="4943561"/>
            <a:ext cx="558803" cy="558803"/>
          </a:xfrm>
          <a:prstGeom prst="ellipse">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3</a:t>
            </a:r>
          </a:p>
        </p:txBody>
      </p:sp>
      <p:sp>
        <p:nvSpPr>
          <p:cNvPr id="24" name="TextBox 23">
            <a:extLst>
              <a:ext uri="{FF2B5EF4-FFF2-40B4-BE49-F238E27FC236}">
                <a16:creationId xmlns:a16="http://schemas.microsoft.com/office/drawing/2014/main" id="{8C38809A-C230-9782-B437-58A9097D8DB4}"/>
              </a:ext>
            </a:extLst>
          </p:cNvPr>
          <p:cNvSpPr txBox="1"/>
          <p:nvPr/>
        </p:nvSpPr>
        <p:spPr>
          <a:xfrm>
            <a:off x="1681822" y="1783395"/>
            <a:ext cx="6326219" cy="430887"/>
          </a:xfrm>
          <a:prstGeom prst="rect">
            <a:avLst/>
          </a:prstGeom>
          <a:noFill/>
        </p:spPr>
        <p:txBody>
          <a:bodyPr wrap="square" rtlCol="0">
            <a:spAutoFit/>
          </a:bodyPr>
          <a:lstStyle/>
          <a:p>
            <a:r>
              <a:rPr lang="en-US" sz="2200" b="1"/>
              <a:t>Call</a:t>
            </a:r>
            <a:r>
              <a:rPr lang="en-US" sz="2200"/>
              <a:t> 911 and get an AED</a:t>
            </a:r>
          </a:p>
        </p:txBody>
      </p:sp>
      <p:sp>
        <p:nvSpPr>
          <p:cNvPr id="25" name="TextBox 24">
            <a:extLst>
              <a:ext uri="{FF2B5EF4-FFF2-40B4-BE49-F238E27FC236}">
                <a16:creationId xmlns:a16="http://schemas.microsoft.com/office/drawing/2014/main" id="{A9FD246B-757C-B61F-57D9-51C21DC6B6E0}"/>
              </a:ext>
            </a:extLst>
          </p:cNvPr>
          <p:cNvSpPr txBox="1"/>
          <p:nvPr/>
        </p:nvSpPr>
        <p:spPr>
          <a:xfrm>
            <a:off x="1682497" y="2808937"/>
            <a:ext cx="9005632" cy="1938992"/>
          </a:xfrm>
          <a:prstGeom prst="rect">
            <a:avLst/>
          </a:prstGeom>
          <a:noFill/>
        </p:spPr>
        <p:txBody>
          <a:bodyPr wrap="square">
            <a:spAutoFit/>
          </a:bodyPr>
          <a:lstStyle/>
          <a:p>
            <a:pPr>
              <a:spcAft>
                <a:spcPts val="600"/>
              </a:spcAft>
              <a:tabLst>
                <a:tab pos="1139825" algn="l"/>
              </a:tabLst>
            </a:pPr>
            <a:r>
              <a:rPr lang="en-US" sz="2200" b="1">
                <a:latin typeface="+mn-lt"/>
                <a:ea typeface="Times New Roman" panose="02020603050405020304" pitchFamily="18" charset="0"/>
                <a:cs typeface="Times New Roman" panose="02020603050405020304" pitchFamily="18" charset="0"/>
              </a:rPr>
              <a:t>Push</a:t>
            </a:r>
            <a:r>
              <a:rPr lang="en-US" sz="2200">
                <a:latin typeface="+mn-lt"/>
                <a:ea typeface="Times New Roman" panose="02020603050405020304" pitchFamily="18" charset="0"/>
                <a:cs typeface="Times New Roman" panose="02020603050405020304" pitchFamily="18" charset="0"/>
              </a:rPr>
              <a:t> hard and fast in the center of the chest.</a:t>
            </a:r>
          </a:p>
          <a:p>
            <a:pPr>
              <a:spcAft>
                <a:spcPts val="600"/>
              </a:spcAft>
              <a:tabLst>
                <a:tab pos="1139825" algn="l"/>
              </a:tabLst>
            </a:pPr>
            <a:r>
              <a:rPr lang="en-US" sz="2200" b="1">
                <a:latin typeface="+mn-lt"/>
                <a:ea typeface="Times New Roman" panose="02020603050405020304" pitchFamily="18" charset="0"/>
                <a:cs typeface="Times New Roman" panose="02020603050405020304" pitchFamily="18" charset="0"/>
              </a:rPr>
              <a:t>Kneel</a:t>
            </a:r>
            <a:r>
              <a:rPr lang="en-US" sz="2200">
                <a:latin typeface="+mn-lt"/>
                <a:ea typeface="Times New Roman" panose="02020603050405020304" pitchFamily="18" charset="0"/>
                <a:cs typeface="Times New Roman" panose="02020603050405020304" pitchFamily="18" charset="0"/>
              </a:rPr>
              <a:t> at victim’s side, place your hands on the lower half of the breastbone (one hand on top of the other), elbows straight and locked.</a:t>
            </a:r>
          </a:p>
          <a:p>
            <a:pPr>
              <a:spcAft>
                <a:spcPts val="600"/>
              </a:spcAft>
              <a:tabLst>
                <a:tab pos="1139825" algn="l"/>
              </a:tabLst>
            </a:pPr>
            <a:r>
              <a:rPr lang="en-US" sz="2200" b="1">
                <a:latin typeface="+mn-lt"/>
                <a:ea typeface="Times New Roman" panose="02020603050405020304" pitchFamily="18" charset="0"/>
                <a:cs typeface="Times New Roman" panose="02020603050405020304" pitchFamily="18" charset="0"/>
              </a:rPr>
              <a:t>Push</a:t>
            </a:r>
            <a:r>
              <a:rPr lang="en-US" sz="2200">
                <a:latin typeface="+mn-lt"/>
                <a:ea typeface="Times New Roman" panose="02020603050405020304" pitchFamily="18" charset="0"/>
                <a:cs typeface="Times New Roman" panose="02020603050405020304" pitchFamily="18" charset="0"/>
              </a:rPr>
              <a:t> down 2 inches, then release up 2 inches, at a rate of 100 to 120 times/minute. (To the tune of “Staying Alive”)</a:t>
            </a:r>
          </a:p>
        </p:txBody>
      </p:sp>
      <p:sp>
        <p:nvSpPr>
          <p:cNvPr id="26" name="TextBox 25">
            <a:extLst>
              <a:ext uri="{FF2B5EF4-FFF2-40B4-BE49-F238E27FC236}">
                <a16:creationId xmlns:a16="http://schemas.microsoft.com/office/drawing/2014/main" id="{4787421A-14FA-8A1E-A858-5077B9C82611}"/>
              </a:ext>
            </a:extLst>
          </p:cNvPr>
          <p:cNvSpPr txBox="1"/>
          <p:nvPr/>
        </p:nvSpPr>
        <p:spPr>
          <a:xfrm>
            <a:off x="1681823" y="5293761"/>
            <a:ext cx="9092570" cy="769441"/>
          </a:xfrm>
          <a:prstGeom prst="rect">
            <a:avLst/>
          </a:prstGeom>
          <a:noFill/>
        </p:spPr>
        <p:txBody>
          <a:bodyPr wrap="square">
            <a:spAutoFit/>
          </a:bodyPr>
          <a:lstStyle/>
          <a:p>
            <a:pPr>
              <a:spcAft>
                <a:spcPts val="600"/>
              </a:spcAft>
              <a:tabLst>
                <a:tab pos="1139825" algn="l"/>
              </a:tabLst>
            </a:pPr>
            <a:r>
              <a:rPr lang="en-US" sz="2200">
                <a:latin typeface="+mn-lt"/>
                <a:ea typeface="Times New Roman" panose="02020603050405020304" pitchFamily="18" charset="0"/>
                <a:cs typeface="Times New Roman" panose="02020603050405020304" pitchFamily="18" charset="0"/>
              </a:rPr>
              <a:t>If an Automated External Defibrillator (AED) is available, open it and follow the voice prompts. </a:t>
            </a:r>
          </a:p>
        </p:txBody>
      </p:sp>
    </p:spTree>
    <p:extLst>
      <p:ext uri="{BB962C8B-B14F-4D97-AF65-F5344CB8AC3E}">
        <p14:creationId xmlns:p14="http://schemas.microsoft.com/office/powerpoint/2010/main" val="16269675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A5D60F4-D538-B4D8-E409-B97DAEAE208E}"/>
              </a:ext>
            </a:extLst>
          </p:cNvPr>
          <p:cNvSpPr>
            <a:spLocks noGrp="1"/>
          </p:cNvSpPr>
          <p:nvPr>
            <p:ph type="sldNum" sz="quarter" idx="12"/>
          </p:nvPr>
        </p:nvSpPr>
        <p:spPr/>
        <p:txBody>
          <a:bodyPr/>
          <a:lstStyle/>
          <a:p>
            <a:fld id="{F98CC799-D9FC-FE4C-A0AA-0C37FA608A8C}" type="slidenum">
              <a:rPr lang="en-US" smtClean="0"/>
              <a:pPr/>
              <a:t>17</a:t>
            </a:fld>
            <a:endParaRPr lang="en-US"/>
          </a:p>
        </p:txBody>
      </p:sp>
      <p:pic>
        <p:nvPicPr>
          <p:cNvPr id="6" name="Online Media 5" title="Why Are AEDs Important?">
            <a:hlinkClick r:id="" action="ppaction://media"/>
            <a:extLst>
              <a:ext uri="{FF2B5EF4-FFF2-40B4-BE49-F238E27FC236}">
                <a16:creationId xmlns:a16="http://schemas.microsoft.com/office/drawing/2014/main" id="{6D33CE7B-4923-517B-A3A7-D54FEC69F504}"/>
              </a:ext>
            </a:extLst>
          </p:cNvPr>
          <p:cNvPicPr>
            <a:picLocks noRot="1" noChangeAspect="1"/>
          </p:cNvPicPr>
          <p:nvPr>
            <a:videoFile r:link="rId1"/>
          </p:nvPr>
        </p:nvPicPr>
        <p:blipFill>
          <a:blip r:embed="rId3"/>
          <a:stretch>
            <a:fillRect/>
          </a:stretch>
        </p:blipFill>
        <p:spPr>
          <a:xfrm>
            <a:off x="4620247" y="800100"/>
            <a:ext cx="2951507" cy="5223478"/>
          </a:xfrm>
          <a:prstGeom prst="rect">
            <a:avLst/>
          </a:prstGeom>
        </p:spPr>
      </p:pic>
    </p:spTree>
    <p:extLst>
      <p:ext uri="{BB962C8B-B14F-4D97-AF65-F5344CB8AC3E}">
        <p14:creationId xmlns:p14="http://schemas.microsoft.com/office/powerpoint/2010/main" val="1794810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A994621-441D-A4F4-9AB9-238304025FD2}"/>
              </a:ext>
            </a:extLst>
          </p:cNvPr>
          <p:cNvPicPr>
            <a:picLocks noChangeAspect="1"/>
          </p:cNvPicPr>
          <p:nvPr/>
        </p:nvPicPr>
        <p:blipFill rotWithShape="1">
          <a:blip r:embed="rId3"/>
          <a:srcRect l="18575" t="2860" r="18957" b="2860"/>
          <a:stretch/>
        </p:blipFill>
        <p:spPr>
          <a:xfrm>
            <a:off x="8732805" y="3268984"/>
            <a:ext cx="1558603" cy="2156711"/>
          </a:xfrm>
          <a:prstGeom prst="roundRect">
            <a:avLst/>
          </a:prstGeom>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087910E5-07AB-E94A-0E8F-F8A2803BB442}"/>
              </a:ext>
            </a:extLst>
          </p:cNvPr>
          <p:cNvSpPr>
            <a:spLocks noGrp="1"/>
          </p:cNvSpPr>
          <p:nvPr>
            <p:ph type="sldNum" sz="quarter" idx="12"/>
          </p:nvPr>
        </p:nvSpPr>
        <p:spPr/>
        <p:txBody>
          <a:bodyPr/>
          <a:lstStyle/>
          <a:p>
            <a:fld id="{F98CC799-D9FC-FE4C-A0AA-0C37FA608A8C}" type="slidenum">
              <a:rPr lang="en-US" smtClean="0"/>
              <a:t>18</a:t>
            </a:fld>
            <a:endParaRPr lang="en-US"/>
          </a:p>
        </p:txBody>
      </p:sp>
      <p:sp>
        <p:nvSpPr>
          <p:cNvPr id="3" name="Title 2">
            <a:extLst>
              <a:ext uri="{FF2B5EF4-FFF2-40B4-BE49-F238E27FC236}">
                <a16:creationId xmlns:a16="http://schemas.microsoft.com/office/drawing/2014/main" id="{C5DA0BA9-EC1F-9CCE-E5AC-CDDF7BA54461}"/>
              </a:ext>
            </a:extLst>
          </p:cNvPr>
          <p:cNvSpPr>
            <a:spLocks noGrp="1"/>
          </p:cNvSpPr>
          <p:nvPr>
            <p:ph type="title"/>
          </p:nvPr>
        </p:nvSpPr>
        <p:spPr>
          <a:xfrm>
            <a:off x="838200" y="365125"/>
            <a:ext cx="9997440" cy="1325563"/>
          </a:xfrm>
        </p:spPr>
        <p:txBody>
          <a:bodyPr/>
          <a:lstStyle/>
          <a:p>
            <a:r>
              <a:rPr lang="en-US" sz="4000" b="1" u="sng" kern="0">
                <a:ea typeface="Tahoma" pitchFamily="34" charset="0"/>
              </a:rPr>
              <a:t>A</a:t>
            </a:r>
            <a:r>
              <a:rPr lang="en-US" sz="4000" b="0" kern="0">
                <a:ea typeface="Tahoma" pitchFamily="34" charset="0"/>
              </a:rPr>
              <a:t>utomated </a:t>
            </a:r>
            <a:r>
              <a:rPr lang="en-US" sz="4000" b="1" u="sng" kern="0">
                <a:ea typeface="Tahoma" pitchFamily="34" charset="0"/>
              </a:rPr>
              <a:t>E</a:t>
            </a:r>
            <a:r>
              <a:rPr lang="en-US" sz="4000" b="0" kern="0">
                <a:ea typeface="Tahoma" pitchFamily="34" charset="0"/>
              </a:rPr>
              <a:t>xternal </a:t>
            </a:r>
            <a:r>
              <a:rPr lang="en-US" sz="4000" b="1" u="sng" kern="0">
                <a:ea typeface="Tahoma" pitchFamily="34" charset="0"/>
              </a:rPr>
              <a:t>D</a:t>
            </a:r>
            <a:r>
              <a:rPr lang="en-US" sz="4000" b="0" kern="0">
                <a:ea typeface="Tahoma" pitchFamily="34" charset="0"/>
              </a:rPr>
              <a:t>efibrillator (AED)</a:t>
            </a:r>
            <a:endParaRPr lang="en-US"/>
          </a:p>
        </p:txBody>
      </p:sp>
      <p:sp>
        <p:nvSpPr>
          <p:cNvPr id="6" name="Content Placeholder 2">
            <a:extLst>
              <a:ext uri="{FF2B5EF4-FFF2-40B4-BE49-F238E27FC236}">
                <a16:creationId xmlns:a16="http://schemas.microsoft.com/office/drawing/2014/main" id="{5FC77CB9-77B8-1EEC-69B5-35EE196004AD}"/>
              </a:ext>
            </a:extLst>
          </p:cNvPr>
          <p:cNvSpPr txBox="1">
            <a:spLocks noGrp="1"/>
          </p:cNvSpPr>
          <p:nvPr>
            <p:ph idx="1"/>
          </p:nvPr>
        </p:nvSpPr>
        <p:spPr bwMode="auto">
          <a:xfrm>
            <a:off x="838200" y="1920240"/>
            <a:ext cx="5959416" cy="4223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Autofit/>
          </a:bodyPr>
          <a:lstStyle>
            <a:lvl1pPr marL="0" indent="0" algn="l" defTabSz="914400" rtl="0" eaLnBrk="1" latinLnBrk="0" hangingPunct="1">
              <a:lnSpc>
                <a:spcPct val="110000"/>
              </a:lnSpc>
              <a:spcBef>
                <a:spcPts val="10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342900" defTabSz="685800">
              <a:spcBef>
                <a:spcPts val="0"/>
              </a:spcBef>
              <a:spcAft>
                <a:spcPts val="600"/>
              </a:spcAft>
              <a:defRPr/>
            </a:pPr>
            <a:r>
              <a:rPr lang="en-US" kern="0">
                <a:ea typeface="Tahoma" pitchFamily="34" charset="0"/>
              </a:rPr>
              <a:t>Device used to evaluate heart rhythms and deliver a shock if needed</a:t>
            </a:r>
          </a:p>
          <a:p>
            <a:pPr marL="342900" lvl="1" indent="-342900" defTabSz="685800">
              <a:spcBef>
                <a:spcPts val="0"/>
              </a:spcBef>
              <a:spcAft>
                <a:spcPts val="600"/>
              </a:spcAft>
              <a:defRPr/>
            </a:pPr>
            <a:r>
              <a:rPr lang="en-US" kern="0">
                <a:ea typeface="Tahoma" pitchFamily="34" charset="0"/>
              </a:rPr>
              <a:t>Voice prompts to guide you step-by-step what to do from the moment it is turned on</a:t>
            </a:r>
          </a:p>
        </p:txBody>
      </p:sp>
      <p:sp>
        <p:nvSpPr>
          <p:cNvPr id="4" name="Rectangle: Rounded Corners 3">
            <a:extLst>
              <a:ext uri="{FF2B5EF4-FFF2-40B4-BE49-F238E27FC236}">
                <a16:creationId xmlns:a16="http://schemas.microsoft.com/office/drawing/2014/main" id="{4796F5F9-73E3-2405-C2AB-C98406E74A27}"/>
              </a:ext>
            </a:extLst>
          </p:cNvPr>
          <p:cNvSpPr/>
          <p:nvPr/>
        </p:nvSpPr>
        <p:spPr>
          <a:xfrm>
            <a:off x="1500039" y="5655247"/>
            <a:ext cx="8253507" cy="632133"/>
          </a:xfrm>
          <a:prstGeom prst="roundRect">
            <a:avLst>
              <a:gd name="adj" fmla="val 50000"/>
            </a:avLst>
          </a:prstGeom>
          <a:solidFill>
            <a:schemeClr val="bg1"/>
          </a:solidFill>
          <a:ln w="28575">
            <a:solidFill>
              <a:srgbClr val="AD208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28600" lvl="1" indent="0" algn="ctr" defTabSz="685800">
              <a:lnSpc>
                <a:spcPct val="100000"/>
              </a:lnSpc>
              <a:spcBef>
                <a:spcPts val="0"/>
              </a:spcBef>
              <a:buNone/>
              <a:defRPr/>
            </a:pPr>
            <a:r>
              <a:rPr lang="en-US" sz="2400" kern="0">
                <a:solidFill>
                  <a:schemeClr val="tx1"/>
                </a:solidFill>
                <a:ea typeface="Tahoma" pitchFamily="34" charset="0"/>
              </a:rPr>
              <a:t>Remember to turn on the AED as soon as it arrives.</a:t>
            </a:r>
            <a:endParaRPr lang="en-US" sz="2400" b="0" kern="0">
              <a:solidFill>
                <a:schemeClr val="tx1"/>
              </a:solidFill>
              <a:ea typeface="Tahoma" pitchFamily="34" charset="0"/>
            </a:endParaRPr>
          </a:p>
        </p:txBody>
      </p:sp>
      <p:pic>
        <p:nvPicPr>
          <p:cNvPr id="5" name="Picture 4">
            <a:extLst>
              <a:ext uri="{FF2B5EF4-FFF2-40B4-BE49-F238E27FC236}">
                <a16:creationId xmlns:a16="http://schemas.microsoft.com/office/drawing/2014/main" id="{0EE9EDED-6CF3-5A47-8CC6-C9F99D06BCF9}"/>
              </a:ext>
            </a:extLst>
          </p:cNvPr>
          <p:cNvPicPr>
            <a:picLocks noChangeAspect="1"/>
          </p:cNvPicPr>
          <p:nvPr/>
        </p:nvPicPr>
        <p:blipFill rotWithShape="1">
          <a:blip r:embed="rId4"/>
          <a:srcRect l="35945" t="15535" r="15508" b="8041"/>
          <a:stretch/>
        </p:blipFill>
        <p:spPr>
          <a:xfrm>
            <a:off x="7098760" y="1934655"/>
            <a:ext cx="1472303" cy="1738312"/>
          </a:xfrm>
          <a:prstGeom prst="round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5A8C0078-D130-FD64-9DD5-5C2787B81F92}"/>
              </a:ext>
            </a:extLst>
          </p:cNvPr>
          <p:cNvPicPr>
            <a:picLocks noChangeAspect="1"/>
          </p:cNvPicPr>
          <p:nvPr/>
        </p:nvPicPr>
        <p:blipFill>
          <a:blip r:embed="rId5"/>
          <a:stretch>
            <a:fillRect/>
          </a:stretch>
        </p:blipFill>
        <p:spPr>
          <a:xfrm>
            <a:off x="10453151" y="1863567"/>
            <a:ext cx="1449964" cy="1880488"/>
          </a:xfrm>
          <a:prstGeom prst="round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286603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D80316-3104-2387-8B17-329AAEB6505E}"/>
              </a:ext>
            </a:extLst>
          </p:cNvPr>
          <p:cNvSpPr>
            <a:spLocks noGrp="1"/>
          </p:cNvSpPr>
          <p:nvPr>
            <p:ph type="sldNum" sz="quarter" idx="12"/>
          </p:nvPr>
        </p:nvSpPr>
        <p:spPr/>
        <p:txBody>
          <a:bodyPr/>
          <a:lstStyle/>
          <a:p>
            <a:fld id="{F98CC799-D9FC-FE4C-A0AA-0C37FA608A8C}" type="slidenum">
              <a:rPr lang="en-US" smtClean="0"/>
              <a:t>19</a:t>
            </a:fld>
            <a:endParaRPr lang="en-US"/>
          </a:p>
        </p:txBody>
      </p:sp>
      <p:sp>
        <p:nvSpPr>
          <p:cNvPr id="3" name="Title 2">
            <a:extLst>
              <a:ext uri="{FF2B5EF4-FFF2-40B4-BE49-F238E27FC236}">
                <a16:creationId xmlns:a16="http://schemas.microsoft.com/office/drawing/2014/main" id="{F0B07504-0CB5-5E66-0CE2-CE443B2400E4}"/>
              </a:ext>
            </a:extLst>
          </p:cNvPr>
          <p:cNvSpPr>
            <a:spLocks noGrp="1"/>
          </p:cNvSpPr>
          <p:nvPr>
            <p:ph type="title"/>
          </p:nvPr>
        </p:nvSpPr>
        <p:spPr>
          <a:xfrm>
            <a:off x="838200" y="365125"/>
            <a:ext cx="9832450" cy="1325563"/>
          </a:xfrm>
        </p:spPr>
        <p:txBody>
          <a:bodyPr/>
          <a:lstStyle/>
          <a:p>
            <a:r>
              <a:rPr lang="en-US" sz="4000" b="0" kern="0">
                <a:ea typeface="Tahoma" pitchFamily="34" charset="0"/>
              </a:rPr>
              <a:t>AED</a:t>
            </a:r>
            <a:endParaRPr lang="en-US"/>
          </a:p>
        </p:txBody>
      </p:sp>
      <p:sp>
        <p:nvSpPr>
          <p:cNvPr id="4" name="Content Placeholder 3">
            <a:extLst>
              <a:ext uri="{FF2B5EF4-FFF2-40B4-BE49-F238E27FC236}">
                <a16:creationId xmlns:a16="http://schemas.microsoft.com/office/drawing/2014/main" id="{22FBADA8-2545-DA1B-1D66-78AEFCF5B81C}"/>
              </a:ext>
            </a:extLst>
          </p:cNvPr>
          <p:cNvSpPr>
            <a:spLocks noGrp="1"/>
          </p:cNvSpPr>
          <p:nvPr>
            <p:ph idx="1"/>
          </p:nvPr>
        </p:nvSpPr>
        <p:spPr>
          <a:xfrm>
            <a:off x="838200" y="1920240"/>
            <a:ext cx="5809090" cy="4223383"/>
          </a:xfrm>
        </p:spPr>
        <p:txBody>
          <a:bodyPr/>
          <a:lstStyle/>
          <a:p>
            <a:pPr marL="285750" indent="-285750">
              <a:buFont typeface="Arial" panose="020B0604020202020204" pitchFamily="34" charset="0"/>
              <a:buChar char="•"/>
            </a:pPr>
            <a:r>
              <a:rPr lang="en-US" sz="2400"/>
              <a:t>Quickly delivers an electrical shock to return the irregular heart rhythm to a normal rhythm.</a:t>
            </a:r>
          </a:p>
          <a:p>
            <a:pPr marL="285750" indent="-285750">
              <a:buFont typeface="Arial" panose="020B0604020202020204" pitchFamily="34" charset="0"/>
              <a:buChar char="•"/>
            </a:pPr>
            <a:r>
              <a:rPr lang="en-US" sz="2400"/>
              <a:t>Shock delivered within 3 to 5 minutes may save a life.</a:t>
            </a:r>
          </a:p>
          <a:p>
            <a:pPr marL="285750" indent="-285750">
              <a:buFont typeface="Arial" panose="020B0604020202020204" pitchFamily="34" charset="0"/>
              <a:buChar char="•"/>
            </a:pPr>
            <a:r>
              <a:rPr lang="en-US" sz="2400"/>
              <a:t>Survival rates decrease by 10% with each minute of delay.</a:t>
            </a:r>
          </a:p>
          <a:p>
            <a:endParaRPr lang="en-US"/>
          </a:p>
        </p:txBody>
      </p:sp>
      <p:pic>
        <p:nvPicPr>
          <p:cNvPr id="6" name="Picture Placeholder 5">
            <a:extLst>
              <a:ext uri="{FF2B5EF4-FFF2-40B4-BE49-F238E27FC236}">
                <a16:creationId xmlns:a16="http://schemas.microsoft.com/office/drawing/2014/main" id="{E3309884-DDE3-4F2E-7AE0-9B56B838C63C}"/>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val="0"/>
              </a:ext>
            </a:extLst>
          </a:blip>
          <a:srcRect t="3398" b="3398"/>
          <a:stretch/>
        </p:blipFill>
        <p:spPr>
          <a:xfrm>
            <a:off x="7331323" y="1920240"/>
            <a:ext cx="3859033" cy="3596769"/>
          </a:xfrm>
          <a:prstGeom prst="roundRect">
            <a:avLst/>
          </a:prstGeom>
          <a:no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92501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C12F0-6980-8B5D-DE04-095F12065DC3}"/>
              </a:ext>
            </a:extLst>
          </p:cNvPr>
          <p:cNvSpPr>
            <a:spLocks noGrp="1"/>
          </p:cNvSpPr>
          <p:nvPr>
            <p:ph type="title"/>
          </p:nvPr>
        </p:nvSpPr>
        <p:spPr/>
        <p:txBody>
          <a:bodyPr>
            <a:normAutofit/>
          </a:bodyPr>
          <a:lstStyle/>
          <a:p>
            <a:r>
              <a:rPr lang="en-US" sz="4000"/>
              <a:t>What is Project S.A.V.E.?</a:t>
            </a:r>
          </a:p>
        </p:txBody>
      </p:sp>
      <p:sp>
        <p:nvSpPr>
          <p:cNvPr id="3" name="Slide Number Placeholder 2">
            <a:extLst>
              <a:ext uri="{FF2B5EF4-FFF2-40B4-BE49-F238E27FC236}">
                <a16:creationId xmlns:a16="http://schemas.microsoft.com/office/drawing/2014/main" id="{0AC74ECF-7013-4CF9-016D-80D742AC5C9A}"/>
              </a:ext>
            </a:extLst>
          </p:cNvPr>
          <p:cNvSpPr>
            <a:spLocks noGrp="1"/>
          </p:cNvSpPr>
          <p:nvPr>
            <p:ph type="sldNum" sz="quarter" idx="12"/>
          </p:nvPr>
        </p:nvSpPr>
        <p:spPr/>
        <p:txBody>
          <a:bodyPr/>
          <a:lstStyle/>
          <a:p>
            <a:fld id="{F98CC799-D9FC-FE4C-A0AA-0C37FA608A8C}" type="slidenum">
              <a:rPr lang="en-US" smtClean="0"/>
              <a:pPr/>
              <a:t>2</a:t>
            </a:fld>
            <a:endParaRPr lang="en-US"/>
          </a:p>
        </p:txBody>
      </p:sp>
    </p:spTree>
    <p:extLst>
      <p:ext uri="{BB962C8B-B14F-4D97-AF65-F5344CB8AC3E}">
        <p14:creationId xmlns:p14="http://schemas.microsoft.com/office/powerpoint/2010/main" val="13287989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4076B9-738A-DAFC-CCF4-B6C3CFC3F519}"/>
              </a:ext>
            </a:extLst>
          </p:cNvPr>
          <p:cNvSpPr>
            <a:spLocks noGrp="1"/>
          </p:cNvSpPr>
          <p:nvPr>
            <p:ph type="sldNum" sz="quarter" idx="12"/>
          </p:nvPr>
        </p:nvSpPr>
        <p:spPr/>
        <p:txBody>
          <a:bodyPr/>
          <a:lstStyle/>
          <a:p>
            <a:fld id="{F98CC799-D9FC-FE4C-A0AA-0C37FA608A8C}" type="slidenum">
              <a:rPr lang="en-US" smtClean="0"/>
              <a:t>20</a:t>
            </a:fld>
            <a:endParaRPr lang="en-US"/>
          </a:p>
        </p:txBody>
      </p:sp>
      <p:sp>
        <p:nvSpPr>
          <p:cNvPr id="4" name="Title 1">
            <a:extLst>
              <a:ext uri="{FF2B5EF4-FFF2-40B4-BE49-F238E27FC236}">
                <a16:creationId xmlns:a16="http://schemas.microsoft.com/office/drawing/2014/main" id="{2BCC9150-5347-0ECB-DE72-F45B662432F1}"/>
              </a:ext>
            </a:extLst>
          </p:cNvPr>
          <p:cNvSpPr>
            <a:spLocks noGrp="1"/>
          </p:cNvSpPr>
          <p:nvPr>
            <p:ph type="title"/>
          </p:nvPr>
        </p:nvSpPr>
        <p:spPr/>
        <p:txBody>
          <a:bodyPr>
            <a:normAutofit/>
          </a:bodyPr>
          <a:lstStyle/>
          <a:p>
            <a:r>
              <a:rPr lang="en-US"/>
              <a:t>Where are our AEDs?</a:t>
            </a:r>
          </a:p>
        </p:txBody>
      </p:sp>
      <p:sp>
        <p:nvSpPr>
          <p:cNvPr id="8" name="Rectangle 7">
            <a:extLst>
              <a:ext uri="{FF2B5EF4-FFF2-40B4-BE49-F238E27FC236}">
                <a16:creationId xmlns:a16="http://schemas.microsoft.com/office/drawing/2014/main" id="{845AF5BF-84EF-9372-1D50-072C48712E75}"/>
              </a:ext>
            </a:extLst>
          </p:cNvPr>
          <p:cNvSpPr/>
          <p:nvPr/>
        </p:nvSpPr>
        <p:spPr>
          <a:xfrm>
            <a:off x="2032959" y="1751555"/>
            <a:ext cx="8126083" cy="4002657"/>
          </a:xfrm>
          <a:prstGeom prst="rect">
            <a:avLst/>
          </a:prstGeom>
          <a:noFill/>
          <a:ln w="57150">
            <a:solidFill>
              <a:srgbClr val="AD20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02C56BB-2E38-8A71-5952-B07D828809BF}"/>
              </a:ext>
            </a:extLst>
          </p:cNvPr>
          <p:cNvSpPr txBox="1"/>
          <p:nvPr/>
        </p:nvSpPr>
        <p:spPr>
          <a:xfrm>
            <a:off x="4751682" y="3187821"/>
            <a:ext cx="2688637" cy="830997"/>
          </a:xfrm>
          <a:prstGeom prst="rect">
            <a:avLst/>
          </a:prstGeom>
          <a:noFill/>
        </p:spPr>
        <p:txBody>
          <a:bodyPr wrap="square" rtlCol="0">
            <a:spAutoFit/>
          </a:bodyPr>
          <a:lstStyle/>
          <a:p>
            <a:pPr algn="ctr"/>
            <a:r>
              <a:rPr lang="en-US" sz="2400" b="1"/>
              <a:t>Campus Map</a:t>
            </a:r>
          </a:p>
          <a:p>
            <a:pPr algn="ctr"/>
            <a:r>
              <a:rPr lang="en-US" sz="2400"/>
              <a:t>Highlight AEDs</a:t>
            </a:r>
          </a:p>
        </p:txBody>
      </p:sp>
    </p:spTree>
    <p:extLst>
      <p:ext uri="{BB962C8B-B14F-4D97-AF65-F5344CB8AC3E}">
        <p14:creationId xmlns:p14="http://schemas.microsoft.com/office/powerpoint/2010/main" val="7977894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53115-F551-348D-3FE4-E9EC653169CA}"/>
              </a:ext>
            </a:extLst>
          </p:cNvPr>
          <p:cNvSpPr>
            <a:spLocks noGrp="1"/>
          </p:cNvSpPr>
          <p:nvPr>
            <p:ph type="title"/>
          </p:nvPr>
        </p:nvSpPr>
        <p:spPr>
          <a:xfrm>
            <a:off x="2339572" y="1239981"/>
            <a:ext cx="7512856" cy="4378037"/>
          </a:xfrm>
        </p:spPr>
        <p:txBody>
          <a:bodyPr>
            <a:normAutofit/>
          </a:bodyPr>
          <a:lstStyle/>
          <a:p>
            <a:r>
              <a:rPr lang="en-US" sz="4000"/>
              <a:t>What does it take to be a Heart Safe school?</a:t>
            </a:r>
          </a:p>
        </p:txBody>
      </p:sp>
      <p:sp>
        <p:nvSpPr>
          <p:cNvPr id="3" name="Slide Number Placeholder 2">
            <a:extLst>
              <a:ext uri="{FF2B5EF4-FFF2-40B4-BE49-F238E27FC236}">
                <a16:creationId xmlns:a16="http://schemas.microsoft.com/office/drawing/2014/main" id="{8764E283-0C31-1F03-60CE-47991F493835}"/>
              </a:ext>
            </a:extLst>
          </p:cNvPr>
          <p:cNvSpPr>
            <a:spLocks noGrp="1"/>
          </p:cNvSpPr>
          <p:nvPr>
            <p:ph type="sldNum" sz="quarter" idx="12"/>
          </p:nvPr>
        </p:nvSpPr>
        <p:spPr/>
        <p:txBody>
          <a:bodyPr/>
          <a:lstStyle/>
          <a:p>
            <a:fld id="{F98CC799-D9FC-FE4C-A0AA-0C37FA608A8C}" type="slidenum">
              <a:rPr lang="en-US" smtClean="0"/>
              <a:pPr/>
              <a:t>21</a:t>
            </a:fld>
            <a:endParaRPr lang="en-US"/>
          </a:p>
        </p:txBody>
      </p:sp>
    </p:spTree>
    <p:extLst>
      <p:ext uri="{BB962C8B-B14F-4D97-AF65-F5344CB8AC3E}">
        <p14:creationId xmlns:p14="http://schemas.microsoft.com/office/powerpoint/2010/main" val="26846317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72F8B-D397-7E70-9D64-3D646B5209F0}"/>
              </a:ext>
            </a:extLst>
          </p:cNvPr>
          <p:cNvSpPr>
            <a:spLocks noGrp="1"/>
          </p:cNvSpPr>
          <p:nvPr>
            <p:ph type="title"/>
          </p:nvPr>
        </p:nvSpPr>
        <p:spPr/>
        <p:txBody>
          <a:bodyPr/>
          <a:lstStyle/>
          <a:p>
            <a:r>
              <a:rPr lang="en-US"/>
              <a:t>Heart Safe school checklist</a:t>
            </a:r>
          </a:p>
        </p:txBody>
      </p:sp>
      <p:sp>
        <p:nvSpPr>
          <p:cNvPr id="3" name="Slide Number Placeholder 2">
            <a:extLst>
              <a:ext uri="{FF2B5EF4-FFF2-40B4-BE49-F238E27FC236}">
                <a16:creationId xmlns:a16="http://schemas.microsoft.com/office/drawing/2014/main" id="{48D06AF2-93A8-1CFA-93B3-62856A8F6D4B}"/>
              </a:ext>
            </a:extLst>
          </p:cNvPr>
          <p:cNvSpPr>
            <a:spLocks noGrp="1"/>
          </p:cNvSpPr>
          <p:nvPr>
            <p:ph type="sldNum" sz="quarter" idx="10"/>
          </p:nvPr>
        </p:nvSpPr>
        <p:spPr/>
        <p:txBody>
          <a:bodyPr/>
          <a:lstStyle/>
          <a:p>
            <a:fld id="{F98CC799-D9FC-FE4C-A0AA-0C37FA608A8C}" type="slidenum">
              <a:rPr lang="en-US" smtClean="0"/>
              <a:t>22</a:t>
            </a:fld>
            <a:endParaRPr lang="en-US"/>
          </a:p>
        </p:txBody>
      </p:sp>
      <p:sp>
        <p:nvSpPr>
          <p:cNvPr id="4" name="Content Placeholder 3">
            <a:extLst>
              <a:ext uri="{FF2B5EF4-FFF2-40B4-BE49-F238E27FC236}">
                <a16:creationId xmlns:a16="http://schemas.microsoft.com/office/drawing/2014/main" id="{4AC41EF5-6DCB-39D7-3003-D6BF6C65D721}"/>
              </a:ext>
            </a:extLst>
          </p:cNvPr>
          <p:cNvSpPr>
            <a:spLocks noGrp="1"/>
          </p:cNvSpPr>
          <p:nvPr>
            <p:ph idx="1"/>
          </p:nvPr>
        </p:nvSpPr>
        <p:spPr>
          <a:xfrm>
            <a:off x="838199" y="1980973"/>
            <a:ext cx="5257801" cy="4223383"/>
          </a:xfrm>
        </p:spPr>
        <p:txBody>
          <a:bodyPr>
            <a:normAutofit fontScale="92500" lnSpcReduction="20000"/>
          </a:bodyPr>
          <a:lstStyle/>
          <a:p>
            <a:pPr marL="342900" indent="-342900">
              <a:buFont typeface="Arial" panose="020B0604020202020204" pitchFamily="34" charset="0"/>
              <a:buChar char="•"/>
            </a:pPr>
            <a:r>
              <a:rPr lang="en-US"/>
              <a:t>AED placement </a:t>
            </a:r>
          </a:p>
          <a:p>
            <a:pPr marL="342900" indent="-342900">
              <a:buFont typeface="Arial" panose="020B0604020202020204" pitchFamily="34" charset="0"/>
              <a:buChar char="•"/>
            </a:pPr>
            <a:r>
              <a:rPr lang="en-US"/>
              <a:t>AED signage</a:t>
            </a:r>
          </a:p>
          <a:p>
            <a:pPr marL="342900" indent="-342900">
              <a:buFont typeface="Arial" panose="020B0604020202020204" pitchFamily="34" charset="0"/>
              <a:buChar char="•"/>
            </a:pPr>
            <a:r>
              <a:rPr lang="en-US"/>
              <a:t>AED maintenance check</a:t>
            </a:r>
          </a:p>
          <a:p>
            <a:pPr marL="342900" indent="-342900">
              <a:buFont typeface="Arial" panose="020B0604020202020204" pitchFamily="34" charset="0"/>
              <a:buChar char="•"/>
            </a:pPr>
            <a:r>
              <a:rPr lang="en-US"/>
              <a:t>Accessory kit with or near AED</a:t>
            </a:r>
          </a:p>
          <a:p>
            <a:pPr marL="342900" indent="-342900">
              <a:buFont typeface="Arial" panose="020B0604020202020204" pitchFamily="34" charset="0"/>
              <a:buChar char="•"/>
            </a:pPr>
            <a:r>
              <a:rPr lang="en-US"/>
              <a:t>CPR-AED site coordinator</a:t>
            </a:r>
          </a:p>
          <a:p>
            <a:pPr marL="342900" indent="-342900">
              <a:buFont typeface="Arial" panose="020B0604020202020204" pitchFamily="34" charset="0"/>
              <a:buChar char="•"/>
            </a:pPr>
            <a:r>
              <a:rPr lang="en-US"/>
              <a:t>Cardiac Emergency Response Team (5 to 10 members)</a:t>
            </a:r>
          </a:p>
          <a:p>
            <a:pPr marL="342900" indent="-342900">
              <a:buFont typeface="Arial" panose="020B0604020202020204" pitchFamily="34" charset="0"/>
              <a:buChar char="•"/>
            </a:pPr>
            <a:r>
              <a:rPr lang="en-US"/>
              <a:t>Written cardiac response plan</a:t>
            </a:r>
          </a:p>
          <a:p>
            <a:pPr marL="342900" indent="-342900">
              <a:buFont typeface="Arial" panose="020B0604020202020204" pitchFamily="34" charset="0"/>
              <a:buChar char="•"/>
            </a:pPr>
            <a:r>
              <a:rPr lang="en-US"/>
              <a:t>Clear communication (e.g., “Code AED”)</a:t>
            </a:r>
          </a:p>
        </p:txBody>
      </p:sp>
      <p:sp>
        <p:nvSpPr>
          <p:cNvPr id="5" name="Text Placeholder 4">
            <a:extLst>
              <a:ext uri="{FF2B5EF4-FFF2-40B4-BE49-F238E27FC236}">
                <a16:creationId xmlns:a16="http://schemas.microsoft.com/office/drawing/2014/main" id="{D8CA4F93-61F3-CCBA-3F7F-AA108CAB3FC5}"/>
              </a:ext>
            </a:extLst>
          </p:cNvPr>
          <p:cNvSpPr>
            <a:spLocks noGrp="1"/>
          </p:cNvSpPr>
          <p:nvPr>
            <p:ph type="body" sz="quarter" idx="13"/>
          </p:nvPr>
        </p:nvSpPr>
        <p:spPr>
          <a:xfrm>
            <a:off x="6580112" y="1980971"/>
            <a:ext cx="5482018" cy="4223385"/>
          </a:xfrm>
        </p:spPr>
        <p:txBody>
          <a:bodyPr>
            <a:normAutofit/>
          </a:bodyPr>
          <a:lstStyle/>
          <a:p>
            <a:pPr marL="342900" indent="-342900">
              <a:buFont typeface="Arial" panose="020B0604020202020204" pitchFamily="34" charset="0"/>
              <a:buChar char="•"/>
            </a:pPr>
            <a:r>
              <a:rPr lang="en-US" sz="2200"/>
              <a:t>EMS have been notified of CPR-AED program</a:t>
            </a:r>
          </a:p>
          <a:p>
            <a:pPr marL="342900" indent="-342900">
              <a:buFont typeface="Arial" panose="020B0604020202020204" pitchFamily="34" charset="0"/>
              <a:buChar char="•"/>
            </a:pPr>
            <a:r>
              <a:rPr lang="en-US" sz="2200"/>
              <a:t>Plan shared with outside groups using facilities</a:t>
            </a:r>
          </a:p>
          <a:p>
            <a:pPr marL="342900" indent="-342900">
              <a:buFont typeface="Arial" panose="020B0604020202020204" pitchFamily="34" charset="0"/>
              <a:buChar char="•"/>
            </a:pPr>
            <a:r>
              <a:rPr lang="en-US" sz="2200"/>
              <a:t>CPR-AED training for team members</a:t>
            </a:r>
          </a:p>
          <a:p>
            <a:pPr marL="342900" indent="-342900">
              <a:buFont typeface="Arial" panose="020B0604020202020204" pitchFamily="34" charset="0"/>
              <a:buChar char="•"/>
            </a:pPr>
            <a:r>
              <a:rPr lang="en-US" sz="2200"/>
              <a:t>All staff know location of AED</a:t>
            </a:r>
          </a:p>
          <a:p>
            <a:pPr marL="342900" indent="-342900">
              <a:buFont typeface="Arial" panose="020B0604020202020204" pitchFamily="34" charset="0"/>
              <a:buChar char="•"/>
            </a:pPr>
            <a:r>
              <a:rPr lang="en-US" sz="2200"/>
              <a:t>All staff awareness training</a:t>
            </a:r>
          </a:p>
          <a:p>
            <a:pPr marL="342900" indent="-342900">
              <a:buFont typeface="Arial" panose="020B0604020202020204" pitchFamily="34" charset="0"/>
              <a:buChar char="•"/>
            </a:pPr>
            <a:r>
              <a:rPr lang="en-US" sz="2200"/>
              <a:t>Cardiac emergency response drill</a:t>
            </a:r>
          </a:p>
          <a:p>
            <a:pPr marL="342900" indent="-342900">
              <a:buFont typeface="Arial" panose="020B0604020202020204" pitchFamily="34" charset="0"/>
              <a:buChar char="•"/>
            </a:pPr>
            <a:endParaRPr lang="en-US" sz="2200"/>
          </a:p>
        </p:txBody>
      </p:sp>
      <p:pic>
        <p:nvPicPr>
          <p:cNvPr id="43" name="Picture 42" descr="A blue circle with a white check mark in it&#10;&#10;Description automatically generated">
            <a:extLst>
              <a:ext uri="{FF2B5EF4-FFF2-40B4-BE49-F238E27FC236}">
                <a16:creationId xmlns:a16="http://schemas.microsoft.com/office/drawing/2014/main" id="{42129027-089E-5A5E-6766-43A8F2FCDD7D}"/>
              </a:ext>
            </a:extLst>
          </p:cNvPr>
          <p:cNvPicPr>
            <a:picLocks noChangeAspect="1"/>
          </p:cNvPicPr>
          <p:nvPr/>
        </p:nvPicPr>
        <p:blipFill>
          <a:blip r:embed="rId3"/>
          <a:stretch>
            <a:fillRect/>
          </a:stretch>
        </p:blipFill>
        <p:spPr>
          <a:xfrm>
            <a:off x="787394" y="2409142"/>
            <a:ext cx="366710" cy="366710"/>
          </a:xfrm>
          <a:prstGeom prst="rect">
            <a:avLst/>
          </a:prstGeom>
        </p:spPr>
      </p:pic>
      <p:pic>
        <p:nvPicPr>
          <p:cNvPr id="45" name="Picture 44" descr="A white tick in a blue circle&#10;&#10;Description automatically generated">
            <a:extLst>
              <a:ext uri="{FF2B5EF4-FFF2-40B4-BE49-F238E27FC236}">
                <a16:creationId xmlns:a16="http://schemas.microsoft.com/office/drawing/2014/main" id="{3B79A160-8BA8-FAA1-2118-B6F648FF397D}"/>
              </a:ext>
            </a:extLst>
          </p:cNvPr>
          <p:cNvPicPr>
            <a:picLocks noChangeAspect="1"/>
          </p:cNvPicPr>
          <p:nvPr/>
        </p:nvPicPr>
        <p:blipFill>
          <a:blip r:embed="rId4"/>
          <a:stretch>
            <a:fillRect/>
          </a:stretch>
        </p:blipFill>
        <p:spPr>
          <a:xfrm>
            <a:off x="787394" y="1980972"/>
            <a:ext cx="366710" cy="366710"/>
          </a:xfrm>
          <a:prstGeom prst="rect">
            <a:avLst/>
          </a:prstGeom>
        </p:spPr>
      </p:pic>
      <p:pic>
        <p:nvPicPr>
          <p:cNvPr id="46" name="Picture 45" descr="A white tick in a blue circle&#10;&#10;Description automatically generated">
            <a:extLst>
              <a:ext uri="{FF2B5EF4-FFF2-40B4-BE49-F238E27FC236}">
                <a16:creationId xmlns:a16="http://schemas.microsoft.com/office/drawing/2014/main" id="{CF262EF3-4EAE-B320-E524-CC63C717082D}"/>
              </a:ext>
            </a:extLst>
          </p:cNvPr>
          <p:cNvPicPr>
            <a:picLocks noChangeAspect="1"/>
          </p:cNvPicPr>
          <p:nvPr/>
        </p:nvPicPr>
        <p:blipFill>
          <a:blip r:embed="rId4"/>
          <a:stretch>
            <a:fillRect/>
          </a:stretch>
        </p:blipFill>
        <p:spPr>
          <a:xfrm>
            <a:off x="787394" y="2837312"/>
            <a:ext cx="366710" cy="366710"/>
          </a:xfrm>
          <a:prstGeom prst="rect">
            <a:avLst/>
          </a:prstGeom>
        </p:spPr>
      </p:pic>
      <p:pic>
        <p:nvPicPr>
          <p:cNvPr id="47" name="Picture 46" descr="A blue circle with a white check mark in it&#10;&#10;Description automatically generated">
            <a:extLst>
              <a:ext uri="{FF2B5EF4-FFF2-40B4-BE49-F238E27FC236}">
                <a16:creationId xmlns:a16="http://schemas.microsoft.com/office/drawing/2014/main" id="{9A640565-748B-61DE-006C-4B1993B55840}"/>
              </a:ext>
            </a:extLst>
          </p:cNvPr>
          <p:cNvPicPr>
            <a:picLocks noChangeAspect="1"/>
          </p:cNvPicPr>
          <p:nvPr/>
        </p:nvPicPr>
        <p:blipFill>
          <a:blip r:embed="rId3"/>
          <a:stretch>
            <a:fillRect/>
          </a:stretch>
        </p:blipFill>
        <p:spPr>
          <a:xfrm>
            <a:off x="787394" y="3265482"/>
            <a:ext cx="366710" cy="366710"/>
          </a:xfrm>
          <a:prstGeom prst="rect">
            <a:avLst/>
          </a:prstGeom>
        </p:spPr>
      </p:pic>
      <p:pic>
        <p:nvPicPr>
          <p:cNvPr id="48" name="Picture 47" descr="A white tick in a blue circle&#10;&#10;Description automatically generated">
            <a:extLst>
              <a:ext uri="{FF2B5EF4-FFF2-40B4-BE49-F238E27FC236}">
                <a16:creationId xmlns:a16="http://schemas.microsoft.com/office/drawing/2014/main" id="{2E8F4EF4-D714-7382-339C-B3B8EB109165}"/>
              </a:ext>
            </a:extLst>
          </p:cNvPr>
          <p:cNvPicPr>
            <a:picLocks noChangeAspect="1"/>
          </p:cNvPicPr>
          <p:nvPr/>
        </p:nvPicPr>
        <p:blipFill>
          <a:blip r:embed="rId4"/>
          <a:stretch>
            <a:fillRect/>
          </a:stretch>
        </p:blipFill>
        <p:spPr>
          <a:xfrm>
            <a:off x="787394" y="3693652"/>
            <a:ext cx="366710" cy="366710"/>
          </a:xfrm>
          <a:prstGeom prst="rect">
            <a:avLst/>
          </a:prstGeom>
        </p:spPr>
      </p:pic>
      <p:pic>
        <p:nvPicPr>
          <p:cNvPr id="49" name="Picture 48" descr="A blue circle with a white check mark in it&#10;&#10;Description automatically generated">
            <a:extLst>
              <a:ext uri="{FF2B5EF4-FFF2-40B4-BE49-F238E27FC236}">
                <a16:creationId xmlns:a16="http://schemas.microsoft.com/office/drawing/2014/main" id="{08ABCB72-B3EE-8947-6907-CB9DBB4D58CE}"/>
              </a:ext>
            </a:extLst>
          </p:cNvPr>
          <p:cNvPicPr>
            <a:picLocks noChangeAspect="1"/>
          </p:cNvPicPr>
          <p:nvPr/>
        </p:nvPicPr>
        <p:blipFill>
          <a:blip r:embed="rId3"/>
          <a:stretch>
            <a:fillRect/>
          </a:stretch>
        </p:blipFill>
        <p:spPr>
          <a:xfrm>
            <a:off x="787394" y="4121822"/>
            <a:ext cx="366710" cy="366710"/>
          </a:xfrm>
          <a:prstGeom prst="rect">
            <a:avLst/>
          </a:prstGeom>
        </p:spPr>
      </p:pic>
      <p:pic>
        <p:nvPicPr>
          <p:cNvPr id="50" name="Picture 49" descr="A white tick in a blue circle&#10;&#10;Description automatically generated">
            <a:extLst>
              <a:ext uri="{FF2B5EF4-FFF2-40B4-BE49-F238E27FC236}">
                <a16:creationId xmlns:a16="http://schemas.microsoft.com/office/drawing/2014/main" id="{9735A423-AED7-9724-96FE-26BE6E10D5ED}"/>
              </a:ext>
            </a:extLst>
          </p:cNvPr>
          <p:cNvPicPr>
            <a:picLocks noChangeAspect="1"/>
          </p:cNvPicPr>
          <p:nvPr/>
        </p:nvPicPr>
        <p:blipFill>
          <a:blip r:embed="rId4"/>
          <a:stretch>
            <a:fillRect/>
          </a:stretch>
        </p:blipFill>
        <p:spPr>
          <a:xfrm>
            <a:off x="787612" y="4847538"/>
            <a:ext cx="366710" cy="366710"/>
          </a:xfrm>
          <a:prstGeom prst="rect">
            <a:avLst/>
          </a:prstGeom>
        </p:spPr>
      </p:pic>
      <p:pic>
        <p:nvPicPr>
          <p:cNvPr id="52" name="Picture 51" descr="A blue circle with a white check mark in it&#10;&#10;Description automatically generated">
            <a:extLst>
              <a:ext uri="{FF2B5EF4-FFF2-40B4-BE49-F238E27FC236}">
                <a16:creationId xmlns:a16="http://schemas.microsoft.com/office/drawing/2014/main" id="{17C6500A-8C8F-55DD-ED10-AE64D82B0B79}"/>
              </a:ext>
            </a:extLst>
          </p:cNvPr>
          <p:cNvPicPr>
            <a:picLocks noChangeAspect="1"/>
          </p:cNvPicPr>
          <p:nvPr/>
        </p:nvPicPr>
        <p:blipFill>
          <a:blip r:embed="rId3"/>
          <a:stretch>
            <a:fillRect/>
          </a:stretch>
        </p:blipFill>
        <p:spPr>
          <a:xfrm>
            <a:off x="787394" y="5275708"/>
            <a:ext cx="366710" cy="366710"/>
          </a:xfrm>
          <a:prstGeom prst="rect">
            <a:avLst/>
          </a:prstGeom>
        </p:spPr>
      </p:pic>
      <p:pic>
        <p:nvPicPr>
          <p:cNvPr id="53" name="Picture 52" descr="A white tick in a blue circle&#10;&#10;Description automatically generated">
            <a:extLst>
              <a:ext uri="{FF2B5EF4-FFF2-40B4-BE49-F238E27FC236}">
                <a16:creationId xmlns:a16="http://schemas.microsoft.com/office/drawing/2014/main" id="{E47C6BFE-E3CD-6768-B2B5-2B4ABF828346}"/>
              </a:ext>
            </a:extLst>
          </p:cNvPr>
          <p:cNvPicPr>
            <a:picLocks noChangeAspect="1"/>
          </p:cNvPicPr>
          <p:nvPr/>
        </p:nvPicPr>
        <p:blipFill>
          <a:blip r:embed="rId4"/>
          <a:stretch>
            <a:fillRect/>
          </a:stretch>
        </p:blipFill>
        <p:spPr>
          <a:xfrm>
            <a:off x="6520537" y="1980971"/>
            <a:ext cx="366710" cy="366710"/>
          </a:xfrm>
          <a:prstGeom prst="rect">
            <a:avLst/>
          </a:prstGeom>
        </p:spPr>
      </p:pic>
      <p:pic>
        <p:nvPicPr>
          <p:cNvPr id="54" name="Picture 53" descr="A white tick in a blue circle&#10;&#10;Description automatically generated">
            <a:extLst>
              <a:ext uri="{FF2B5EF4-FFF2-40B4-BE49-F238E27FC236}">
                <a16:creationId xmlns:a16="http://schemas.microsoft.com/office/drawing/2014/main" id="{0F8D9D84-391E-ED4E-2FB2-6596193B1BD4}"/>
              </a:ext>
            </a:extLst>
          </p:cNvPr>
          <p:cNvPicPr>
            <a:picLocks noChangeAspect="1"/>
          </p:cNvPicPr>
          <p:nvPr/>
        </p:nvPicPr>
        <p:blipFill>
          <a:blip r:embed="rId4"/>
          <a:stretch>
            <a:fillRect/>
          </a:stretch>
        </p:blipFill>
        <p:spPr>
          <a:xfrm>
            <a:off x="6520537" y="3742299"/>
            <a:ext cx="366710" cy="366710"/>
          </a:xfrm>
          <a:prstGeom prst="rect">
            <a:avLst/>
          </a:prstGeom>
        </p:spPr>
      </p:pic>
      <p:pic>
        <p:nvPicPr>
          <p:cNvPr id="55" name="Picture 54" descr="A white tick in a blue circle&#10;&#10;Description automatically generated">
            <a:extLst>
              <a:ext uri="{FF2B5EF4-FFF2-40B4-BE49-F238E27FC236}">
                <a16:creationId xmlns:a16="http://schemas.microsoft.com/office/drawing/2014/main" id="{36F75BA8-2D29-A3B1-4FC1-8FF4AC1A7FC5}"/>
              </a:ext>
            </a:extLst>
          </p:cNvPr>
          <p:cNvPicPr>
            <a:picLocks noChangeAspect="1"/>
          </p:cNvPicPr>
          <p:nvPr/>
        </p:nvPicPr>
        <p:blipFill>
          <a:blip r:embed="rId4"/>
          <a:stretch>
            <a:fillRect/>
          </a:stretch>
        </p:blipFill>
        <p:spPr>
          <a:xfrm>
            <a:off x="6534861" y="4727440"/>
            <a:ext cx="366710" cy="366710"/>
          </a:xfrm>
          <a:prstGeom prst="rect">
            <a:avLst/>
          </a:prstGeom>
        </p:spPr>
      </p:pic>
      <p:pic>
        <p:nvPicPr>
          <p:cNvPr id="56" name="Picture 55" descr="A blue circle with a white check mark in it&#10;&#10;Description automatically generated">
            <a:extLst>
              <a:ext uri="{FF2B5EF4-FFF2-40B4-BE49-F238E27FC236}">
                <a16:creationId xmlns:a16="http://schemas.microsoft.com/office/drawing/2014/main" id="{BC0658F1-CE79-C6B8-ED52-0A8026BFD3A1}"/>
              </a:ext>
            </a:extLst>
          </p:cNvPr>
          <p:cNvPicPr>
            <a:picLocks noChangeAspect="1"/>
          </p:cNvPicPr>
          <p:nvPr/>
        </p:nvPicPr>
        <p:blipFill>
          <a:blip r:embed="rId3"/>
          <a:stretch>
            <a:fillRect/>
          </a:stretch>
        </p:blipFill>
        <p:spPr>
          <a:xfrm>
            <a:off x="6520537" y="2920308"/>
            <a:ext cx="366710" cy="366710"/>
          </a:xfrm>
          <a:prstGeom prst="rect">
            <a:avLst/>
          </a:prstGeom>
        </p:spPr>
      </p:pic>
      <p:pic>
        <p:nvPicPr>
          <p:cNvPr id="57" name="Picture 56" descr="A blue circle with a white check mark in it&#10;&#10;Description automatically generated">
            <a:extLst>
              <a:ext uri="{FF2B5EF4-FFF2-40B4-BE49-F238E27FC236}">
                <a16:creationId xmlns:a16="http://schemas.microsoft.com/office/drawing/2014/main" id="{8C303F46-5989-24CC-4483-462ED082F49B}"/>
              </a:ext>
            </a:extLst>
          </p:cNvPr>
          <p:cNvPicPr>
            <a:picLocks noChangeAspect="1"/>
          </p:cNvPicPr>
          <p:nvPr/>
        </p:nvPicPr>
        <p:blipFill>
          <a:blip r:embed="rId3"/>
          <a:stretch>
            <a:fillRect/>
          </a:stretch>
        </p:blipFill>
        <p:spPr>
          <a:xfrm>
            <a:off x="6520537" y="4226697"/>
            <a:ext cx="366710" cy="366710"/>
          </a:xfrm>
          <a:prstGeom prst="rect">
            <a:avLst/>
          </a:prstGeom>
        </p:spPr>
      </p:pic>
      <p:pic>
        <p:nvPicPr>
          <p:cNvPr id="58" name="Picture 57" descr="A blue circle with a white check mark in it&#10;&#10;Description automatically generated">
            <a:extLst>
              <a:ext uri="{FF2B5EF4-FFF2-40B4-BE49-F238E27FC236}">
                <a16:creationId xmlns:a16="http://schemas.microsoft.com/office/drawing/2014/main" id="{52E736E6-D5DA-E566-5E7A-41D6E6F4EE0F}"/>
              </a:ext>
            </a:extLst>
          </p:cNvPr>
          <p:cNvPicPr>
            <a:picLocks noChangeAspect="1"/>
          </p:cNvPicPr>
          <p:nvPr/>
        </p:nvPicPr>
        <p:blipFill>
          <a:blip r:embed="rId3"/>
          <a:stretch>
            <a:fillRect/>
          </a:stretch>
        </p:blipFill>
        <p:spPr>
          <a:xfrm>
            <a:off x="6534861" y="5214248"/>
            <a:ext cx="366710" cy="366710"/>
          </a:xfrm>
          <a:prstGeom prst="rect">
            <a:avLst/>
          </a:prstGeom>
        </p:spPr>
      </p:pic>
    </p:spTree>
    <p:extLst>
      <p:ext uri="{BB962C8B-B14F-4D97-AF65-F5344CB8AC3E}">
        <p14:creationId xmlns:p14="http://schemas.microsoft.com/office/powerpoint/2010/main" val="39668715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3AA83-1E3C-7815-D89E-8ECCF7C1DF96}"/>
              </a:ext>
            </a:extLst>
          </p:cNvPr>
          <p:cNvSpPr>
            <a:spLocks noGrp="1"/>
          </p:cNvSpPr>
          <p:nvPr>
            <p:ph type="title"/>
          </p:nvPr>
        </p:nvSpPr>
        <p:spPr/>
        <p:txBody>
          <a:bodyPr/>
          <a:lstStyle/>
          <a:p>
            <a:r>
              <a:rPr lang="en-US"/>
              <a:t>Our plan</a:t>
            </a:r>
          </a:p>
        </p:txBody>
      </p:sp>
      <p:sp>
        <p:nvSpPr>
          <p:cNvPr id="3" name="Slide Number Placeholder 2">
            <a:extLst>
              <a:ext uri="{FF2B5EF4-FFF2-40B4-BE49-F238E27FC236}">
                <a16:creationId xmlns:a16="http://schemas.microsoft.com/office/drawing/2014/main" id="{E12B7831-FDFA-21D1-4EEF-F7AA07E50A74}"/>
              </a:ext>
            </a:extLst>
          </p:cNvPr>
          <p:cNvSpPr>
            <a:spLocks noGrp="1"/>
          </p:cNvSpPr>
          <p:nvPr>
            <p:ph type="sldNum" sz="quarter" idx="10"/>
          </p:nvPr>
        </p:nvSpPr>
        <p:spPr/>
        <p:txBody>
          <a:bodyPr/>
          <a:lstStyle/>
          <a:p>
            <a:fld id="{F98CC799-D9FC-FE4C-A0AA-0C37FA608A8C}" type="slidenum">
              <a:rPr lang="en-US" smtClean="0"/>
              <a:t>23</a:t>
            </a:fld>
            <a:endParaRPr lang="en-US"/>
          </a:p>
        </p:txBody>
      </p:sp>
      <p:sp>
        <p:nvSpPr>
          <p:cNvPr id="7" name="Arrow: Pentagon 6">
            <a:extLst>
              <a:ext uri="{FF2B5EF4-FFF2-40B4-BE49-F238E27FC236}">
                <a16:creationId xmlns:a16="http://schemas.microsoft.com/office/drawing/2014/main" id="{7E4C6BD2-E336-2DB7-7B78-3C3DB03EF413}"/>
              </a:ext>
            </a:extLst>
          </p:cNvPr>
          <p:cNvSpPr/>
          <p:nvPr/>
        </p:nvSpPr>
        <p:spPr>
          <a:xfrm>
            <a:off x="838200" y="4212280"/>
            <a:ext cx="2416837" cy="1905244"/>
          </a:xfrm>
          <a:prstGeom prst="homePlate">
            <a:avLst/>
          </a:prstGeom>
          <a:solidFill>
            <a:schemeClr val="accent4"/>
          </a:solidFill>
          <a:ln>
            <a:solidFill>
              <a:schemeClr val="accent4"/>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 name="Arrow: Chevron 7">
            <a:extLst>
              <a:ext uri="{FF2B5EF4-FFF2-40B4-BE49-F238E27FC236}">
                <a16:creationId xmlns:a16="http://schemas.microsoft.com/office/drawing/2014/main" id="{3F58ABCE-F31D-04CC-F5FC-A13FBE4B5FBB}"/>
              </a:ext>
            </a:extLst>
          </p:cNvPr>
          <p:cNvSpPr/>
          <p:nvPr/>
        </p:nvSpPr>
        <p:spPr>
          <a:xfrm>
            <a:off x="2695582" y="4212280"/>
            <a:ext cx="2743199" cy="1905244"/>
          </a:xfrm>
          <a:prstGeom prst="chevron">
            <a:avLst/>
          </a:prstGeom>
          <a:solidFill>
            <a:schemeClr val="accent4"/>
          </a:solidFill>
          <a:ln>
            <a:solidFill>
              <a:schemeClr val="accent4"/>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9" name="Arrow: Chevron 8">
            <a:extLst>
              <a:ext uri="{FF2B5EF4-FFF2-40B4-BE49-F238E27FC236}">
                <a16:creationId xmlns:a16="http://schemas.microsoft.com/office/drawing/2014/main" id="{C80BFEBA-1236-5426-F11F-370DE5B8DD00}"/>
              </a:ext>
            </a:extLst>
          </p:cNvPr>
          <p:cNvSpPr/>
          <p:nvPr/>
        </p:nvSpPr>
        <p:spPr>
          <a:xfrm>
            <a:off x="4847325" y="4212280"/>
            <a:ext cx="2743199" cy="1905244"/>
          </a:xfrm>
          <a:prstGeom prst="chevron">
            <a:avLst/>
          </a:prstGeom>
          <a:solidFill>
            <a:schemeClr val="accent4"/>
          </a:solidFill>
          <a:ln>
            <a:solidFill>
              <a:schemeClr val="accent4"/>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Arrow: Chevron 9">
            <a:extLst>
              <a:ext uri="{FF2B5EF4-FFF2-40B4-BE49-F238E27FC236}">
                <a16:creationId xmlns:a16="http://schemas.microsoft.com/office/drawing/2014/main" id="{9DC11F0D-E7B7-E77B-19F0-FE90C054EC07}"/>
              </a:ext>
            </a:extLst>
          </p:cNvPr>
          <p:cNvSpPr/>
          <p:nvPr/>
        </p:nvSpPr>
        <p:spPr>
          <a:xfrm>
            <a:off x="7024256" y="4212280"/>
            <a:ext cx="2743199" cy="1905244"/>
          </a:xfrm>
          <a:prstGeom prst="chevron">
            <a:avLst/>
          </a:prstGeom>
          <a:solidFill>
            <a:schemeClr val="accent4"/>
          </a:solidFill>
          <a:ln>
            <a:solidFill>
              <a:schemeClr val="accent4"/>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Arrow: Chevron 10">
            <a:extLst>
              <a:ext uri="{FF2B5EF4-FFF2-40B4-BE49-F238E27FC236}">
                <a16:creationId xmlns:a16="http://schemas.microsoft.com/office/drawing/2014/main" id="{8DAB86C9-600E-F078-4C51-0C9BDD31AF3A}"/>
              </a:ext>
            </a:extLst>
          </p:cNvPr>
          <p:cNvSpPr/>
          <p:nvPr/>
        </p:nvSpPr>
        <p:spPr>
          <a:xfrm>
            <a:off x="9175999" y="4212280"/>
            <a:ext cx="2743199" cy="1905244"/>
          </a:xfrm>
          <a:prstGeom prst="chevron">
            <a:avLst/>
          </a:prstGeom>
          <a:solidFill>
            <a:schemeClr val="accent4"/>
          </a:solidFill>
          <a:ln>
            <a:solidFill>
              <a:schemeClr val="accent4"/>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a:extLst>
              <a:ext uri="{FF2B5EF4-FFF2-40B4-BE49-F238E27FC236}">
                <a16:creationId xmlns:a16="http://schemas.microsoft.com/office/drawing/2014/main" id="{77C244CB-7F30-FB51-B24A-AB22E3A4F89A}"/>
              </a:ext>
            </a:extLst>
          </p:cNvPr>
          <p:cNvSpPr txBox="1"/>
          <p:nvPr/>
        </p:nvSpPr>
        <p:spPr>
          <a:xfrm>
            <a:off x="854190" y="4564738"/>
            <a:ext cx="1836057" cy="1200329"/>
          </a:xfrm>
          <a:prstGeom prst="rect">
            <a:avLst/>
          </a:prstGeom>
          <a:noFill/>
        </p:spPr>
        <p:txBody>
          <a:bodyPr wrap="square" rtlCol="0">
            <a:spAutoFit/>
          </a:bodyPr>
          <a:lstStyle/>
          <a:p>
            <a:pPr algn="ctr"/>
            <a:r>
              <a:rPr lang="en-US">
                <a:solidFill>
                  <a:schemeClr val="bg1"/>
                </a:solidFill>
              </a:rPr>
              <a:t>Recognize that Sudden Cardiac Arrest has occurred</a:t>
            </a:r>
          </a:p>
        </p:txBody>
      </p:sp>
      <p:sp>
        <p:nvSpPr>
          <p:cNvPr id="13" name="TextBox 12">
            <a:extLst>
              <a:ext uri="{FF2B5EF4-FFF2-40B4-BE49-F238E27FC236}">
                <a16:creationId xmlns:a16="http://schemas.microsoft.com/office/drawing/2014/main" id="{FBDDB97C-82A2-01F0-16FE-1CA2867091AF}"/>
              </a:ext>
            </a:extLst>
          </p:cNvPr>
          <p:cNvSpPr txBox="1"/>
          <p:nvPr/>
        </p:nvSpPr>
        <p:spPr>
          <a:xfrm>
            <a:off x="3379564" y="4703237"/>
            <a:ext cx="1836057" cy="923330"/>
          </a:xfrm>
          <a:prstGeom prst="rect">
            <a:avLst/>
          </a:prstGeom>
          <a:noFill/>
        </p:spPr>
        <p:txBody>
          <a:bodyPr wrap="square" rtlCol="0">
            <a:spAutoFit/>
          </a:bodyPr>
          <a:lstStyle/>
          <a:p>
            <a:pPr algn="ctr"/>
            <a:r>
              <a:rPr lang="en-US">
                <a:solidFill>
                  <a:schemeClr val="bg1"/>
                </a:solidFill>
              </a:rPr>
              <a:t>Implement Code ____ protocol</a:t>
            </a:r>
          </a:p>
        </p:txBody>
      </p:sp>
      <p:sp>
        <p:nvSpPr>
          <p:cNvPr id="14" name="TextBox 13">
            <a:extLst>
              <a:ext uri="{FF2B5EF4-FFF2-40B4-BE49-F238E27FC236}">
                <a16:creationId xmlns:a16="http://schemas.microsoft.com/office/drawing/2014/main" id="{7385F874-F9F9-8707-4B62-EADB6F87F46E}"/>
              </a:ext>
            </a:extLst>
          </p:cNvPr>
          <p:cNvSpPr txBox="1"/>
          <p:nvPr/>
        </p:nvSpPr>
        <p:spPr>
          <a:xfrm>
            <a:off x="5473962" y="4564738"/>
            <a:ext cx="1836057" cy="1200329"/>
          </a:xfrm>
          <a:prstGeom prst="rect">
            <a:avLst/>
          </a:prstGeom>
          <a:noFill/>
        </p:spPr>
        <p:txBody>
          <a:bodyPr wrap="square" rtlCol="0">
            <a:spAutoFit/>
          </a:bodyPr>
          <a:lstStyle/>
          <a:p>
            <a:pPr algn="ctr"/>
            <a:r>
              <a:rPr lang="en-US">
                <a:solidFill>
                  <a:schemeClr val="bg1"/>
                </a:solidFill>
              </a:rPr>
              <a:t>Call 911 (following protocol procedure)</a:t>
            </a:r>
          </a:p>
        </p:txBody>
      </p:sp>
      <p:sp>
        <p:nvSpPr>
          <p:cNvPr id="15" name="TextBox 14">
            <a:extLst>
              <a:ext uri="{FF2B5EF4-FFF2-40B4-BE49-F238E27FC236}">
                <a16:creationId xmlns:a16="http://schemas.microsoft.com/office/drawing/2014/main" id="{56D46800-C5FE-08D7-CA01-7B4B1D716E6C}"/>
              </a:ext>
            </a:extLst>
          </p:cNvPr>
          <p:cNvSpPr txBox="1"/>
          <p:nvPr/>
        </p:nvSpPr>
        <p:spPr>
          <a:xfrm>
            <a:off x="7759505" y="4603210"/>
            <a:ext cx="1617450" cy="1123384"/>
          </a:xfrm>
          <a:prstGeom prst="rect">
            <a:avLst/>
          </a:prstGeom>
          <a:noFill/>
        </p:spPr>
        <p:txBody>
          <a:bodyPr wrap="square" rtlCol="0">
            <a:spAutoFit/>
          </a:bodyPr>
          <a:lstStyle/>
          <a:p>
            <a:pPr algn="ctr"/>
            <a:r>
              <a:rPr lang="en-US" sz="1600">
                <a:solidFill>
                  <a:schemeClr val="bg1"/>
                </a:solidFill>
              </a:rPr>
              <a:t>Begin CPR and </a:t>
            </a:r>
            <a:r>
              <a:rPr lang="en-US" sz="1700">
                <a:solidFill>
                  <a:schemeClr val="bg1"/>
                </a:solidFill>
              </a:rPr>
              <a:t>tell someone to get the nearest </a:t>
            </a:r>
            <a:r>
              <a:rPr lang="en-US" sz="1600">
                <a:solidFill>
                  <a:schemeClr val="bg1"/>
                </a:solidFill>
              </a:rPr>
              <a:t>AED</a:t>
            </a:r>
          </a:p>
        </p:txBody>
      </p:sp>
      <p:sp>
        <p:nvSpPr>
          <p:cNvPr id="16" name="TextBox 15">
            <a:extLst>
              <a:ext uri="{FF2B5EF4-FFF2-40B4-BE49-F238E27FC236}">
                <a16:creationId xmlns:a16="http://schemas.microsoft.com/office/drawing/2014/main" id="{8F713D53-8637-5B3A-A3D4-AD149D19C624}"/>
              </a:ext>
            </a:extLst>
          </p:cNvPr>
          <p:cNvSpPr txBox="1"/>
          <p:nvPr/>
        </p:nvSpPr>
        <p:spPr>
          <a:xfrm>
            <a:off x="9871123" y="4487095"/>
            <a:ext cx="1693388" cy="1477328"/>
          </a:xfrm>
          <a:prstGeom prst="rect">
            <a:avLst/>
          </a:prstGeom>
          <a:noFill/>
        </p:spPr>
        <p:txBody>
          <a:bodyPr wrap="square" rtlCol="0">
            <a:spAutoFit/>
          </a:bodyPr>
          <a:lstStyle/>
          <a:p>
            <a:pPr algn="ctr"/>
            <a:r>
              <a:rPr lang="en-US">
                <a:solidFill>
                  <a:schemeClr val="bg1"/>
                </a:solidFill>
              </a:rPr>
              <a:t>Place AED and continue CPR until someone arrives</a:t>
            </a:r>
          </a:p>
        </p:txBody>
      </p:sp>
      <p:pic>
        <p:nvPicPr>
          <p:cNvPr id="18" name="Picture 17" descr="A person using a device to open a bag&#10;&#10;Description automatically generated">
            <a:extLst>
              <a:ext uri="{FF2B5EF4-FFF2-40B4-BE49-F238E27FC236}">
                <a16:creationId xmlns:a16="http://schemas.microsoft.com/office/drawing/2014/main" id="{6A89B8F4-9A49-1894-3131-8EF4C04E2812}"/>
              </a:ext>
            </a:extLst>
          </p:cNvPr>
          <p:cNvPicPr>
            <a:picLocks noChangeAspect="1"/>
          </p:cNvPicPr>
          <p:nvPr/>
        </p:nvPicPr>
        <p:blipFill rotWithShape="1">
          <a:blip r:embed="rId3"/>
          <a:srcRect b="20828"/>
          <a:stretch/>
        </p:blipFill>
        <p:spPr>
          <a:xfrm>
            <a:off x="3861347" y="1500701"/>
            <a:ext cx="4469306" cy="2359122"/>
          </a:xfrm>
          <a:prstGeom prst="round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89396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903BE-003B-FA06-159C-C99AE53241C2}"/>
              </a:ext>
            </a:extLst>
          </p:cNvPr>
          <p:cNvSpPr>
            <a:spLocks noGrp="1"/>
          </p:cNvSpPr>
          <p:nvPr>
            <p:ph type="title"/>
          </p:nvPr>
        </p:nvSpPr>
        <p:spPr/>
        <p:txBody>
          <a:bodyPr/>
          <a:lstStyle/>
          <a:p>
            <a:r>
              <a:rPr lang="en-US"/>
              <a:t>Cardiac Emergency Response drill</a:t>
            </a:r>
          </a:p>
        </p:txBody>
      </p:sp>
      <p:sp>
        <p:nvSpPr>
          <p:cNvPr id="3" name="Slide Number Placeholder 2">
            <a:extLst>
              <a:ext uri="{FF2B5EF4-FFF2-40B4-BE49-F238E27FC236}">
                <a16:creationId xmlns:a16="http://schemas.microsoft.com/office/drawing/2014/main" id="{D3194331-B9F5-55DB-6356-961069A708D3}"/>
              </a:ext>
            </a:extLst>
          </p:cNvPr>
          <p:cNvSpPr>
            <a:spLocks noGrp="1"/>
          </p:cNvSpPr>
          <p:nvPr>
            <p:ph type="sldNum" sz="quarter" idx="10"/>
          </p:nvPr>
        </p:nvSpPr>
        <p:spPr/>
        <p:txBody>
          <a:bodyPr/>
          <a:lstStyle/>
          <a:p>
            <a:fld id="{F98CC799-D9FC-FE4C-A0AA-0C37FA608A8C}" type="slidenum">
              <a:rPr lang="en-US" smtClean="0"/>
              <a:t>24</a:t>
            </a:fld>
            <a:endParaRPr lang="en-US"/>
          </a:p>
        </p:txBody>
      </p:sp>
      <p:sp>
        <p:nvSpPr>
          <p:cNvPr id="6" name="Content Placeholder 2">
            <a:extLst>
              <a:ext uri="{FF2B5EF4-FFF2-40B4-BE49-F238E27FC236}">
                <a16:creationId xmlns:a16="http://schemas.microsoft.com/office/drawing/2014/main" id="{261D9F95-CEBE-8FEB-4390-C187E6D6195F}"/>
              </a:ext>
            </a:extLst>
          </p:cNvPr>
          <p:cNvSpPr txBox="1">
            <a:spLocks noGrp="1"/>
          </p:cNvSpPr>
          <p:nvPr>
            <p:ph idx="1"/>
          </p:nvPr>
        </p:nvSpPr>
        <p:spPr bwMode="auto">
          <a:xfrm>
            <a:off x="838200" y="1920240"/>
            <a:ext cx="6442340" cy="4223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Autofit/>
          </a:bodyPr>
          <a:lstStyle>
            <a:lvl1pPr marL="0" indent="0" algn="l" defTabSz="914400" rtl="0" eaLnBrk="1" latinLnBrk="0" hangingPunct="1">
              <a:lnSpc>
                <a:spcPct val="110000"/>
              </a:lnSpc>
              <a:spcBef>
                <a:spcPts val="10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defTabSz="685800">
              <a:spcBef>
                <a:spcPts val="0"/>
              </a:spcBef>
              <a:buFont typeface="Arial" panose="020B0604020202020204" pitchFamily="34" charset="0"/>
              <a:buChar char="•"/>
              <a:defRPr/>
            </a:pPr>
            <a:r>
              <a:rPr lang="en-US" sz="2200" kern="0">
                <a:ea typeface="Tahoma" pitchFamily="34" charset="0"/>
              </a:rPr>
              <a:t>Drills will happen at minimum 2 times a year</a:t>
            </a:r>
          </a:p>
          <a:p>
            <a:pPr marL="571500" lvl="1" indent="-342900" defTabSz="685800">
              <a:spcBef>
                <a:spcPts val="0"/>
              </a:spcBef>
              <a:buFont typeface="Calibri" panose="020F0502020204030204" pitchFamily="34" charset="0"/>
              <a:buChar char="ꟷ"/>
              <a:defRPr/>
            </a:pPr>
            <a:r>
              <a:rPr lang="en-US" sz="2200" kern="0">
                <a:ea typeface="Tahoma" pitchFamily="34" charset="0"/>
              </a:rPr>
              <a:t>Unannounced</a:t>
            </a:r>
          </a:p>
          <a:p>
            <a:pPr marL="342900" indent="-342900" defTabSz="685800">
              <a:spcBef>
                <a:spcPts val="1200"/>
              </a:spcBef>
              <a:buFont typeface="Arial" panose="020B0604020202020204" pitchFamily="34" charset="0"/>
              <a:buChar char="•"/>
              <a:defRPr/>
            </a:pPr>
            <a:r>
              <a:rPr lang="en-US" sz="2200" kern="0">
                <a:ea typeface="Tahoma" pitchFamily="34" charset="0"/>
              </a:rPr>
              <a:t>When you hear “Code _____”</a:t>
            </a:r>
          </a:p>
          <a:p>
            <a:pPr marL="571500" lvl="1" indent="-342900" defTabSz="685800">
              <a:spcBef>
                <a:spcPts val="0"/>
              </a:spcBef>
              <a:buFont typeface="Calibri" panose="020F0502020204030204" pitchFamily="34" charset="0"/>
              <a:buChar char="ꟷ"/>
              <a:defRPr/>
            </a:pPr>
            <a:r>
              <a:rPr lang="en-US" sz="2200" kern="0">
                <a:ea typeface="Tahoma" pitchFamily="34" charset="0"/>
              </a:rPr>
              <a:t>Cardiac Emergency Response Team will follow their specific steps</a:t>
            </a:r>
          </a:p>
          <a:p>
            <a:pPr marL="571500" lvl="1" indent="-342900" defTabSz="685800">
              <a:spcBef>
                <a:spcPts val="0"/>
              </a:spcBef>
              <a:buFont typeface="Calibri" panose="020F0502020204030204" pitchFamily="34" charset="0"/>
              <a:buChar char="ꟷ"/>
              <a:defRPr/>
            </a:pPr>
            <a:r>
              <a:rPr lang="en-US" sz="2200" kern="0">
                <a:ea typeface="Tahoma" pitchFamily="34" charset="0"/>
              </a:rPr>
              <a:t>If you are not a team member keep students in the classrooms and stay out of the hallways</a:t>
            </a:r>
          </a:p>
          <a:p>
            <a:pPr marL="571500" lvl="1" indent="-342900" defTabSz="685800">
              <a:spcBef>
                <a:spcPts val="0"/>
              </a:spcBef>
              <a:buFont typeface="Calibri" panose="020F0502020204030204" pitchFamily="34" charset="0"/>
              <a:buChar char="ꟷ"/>
              <a:defRPr/>
            </a:pPr>
            <a:r>
              <a:rPr lang="en-US" sz="2200"/>
              <a:t>All staff should make every effort to protect the privacy and dignity of the victim, while also protecting their students from the trauma of such an incident</a:t>
            </a:r>
            <a:endParaRPr lang="en-US" sz="2200" kern="0">
              <a:ea typeface="Tahoma" pitchFamily="34" charset="0"/>
            </a:endParaRPr>
          </a:p>
        </p:txBody>
      </p:sp>
      <p:pic>
        <p:nvPicPr>
          <p:cNvPr id="8" name="Picture 7" descr="A red box on a bleachers&#10;&#10;Description automatically generated">
            <a:extLst>
              <a:ext uri="{FF2B5EF4-FFF2-40B4-BE49-F238E27FC236}">
                <a16:creationId xmlns:a16="http://schemas.microsoft.com/office/drawing/2014/main" id="{09A9731E-0811-8266-300C-2204EB9C32FA}"/>
              </a:ext>
            </a:extLst>
          </p:cNvPr>
          <p:cNvPicPr>
            <a:picLocks noChangeAspect="1"/>
          </p:cNvPicPr>
          <p:nvPr/>
        </p:nvPicPr>
        <p:blipFill>
          <a:blip r:embed="rId3"/>
          <a:stretch>
            <a:fillRect/>
          </a:stretch>
        </p:blipFill>
        <p:spPr>
          <a:xfrm>
            <a:off x="7696153" y="2457905"/>
            <a:ext cx="4142604" cy="2545122"/>
          </a:xfrm>
          <a:prstGeom prst="round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920754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5D44F4-1578-F7DF-0430-402ED6A6C50D}"/>
              </a:ext>
            </a:extLst>
          </p:cNvPr>
          <p:cNvSpPr>
            <a:spLocks noGrp="1"/>
          </p:cNvSpPr>
          <p:nvPr>
            <p:ph type="title"/>
          </p:nvPr>
        </p:nvSpPr>
        <p:spPr/>
        <p:txBody>
          <a:bodyPr>
            <a:normAutofit/>
          </a:bodyPr>
          <a:lstStyle/>
          <a:p>
            <a:r>
              <a:rPr lang="en-US"/>
              <a:t>Summary </a:t>
            </a:r>
          </a:p>
        </p:txBody>
      </p:sp>
      <p:sp>
        <p:nvSpPr>
          <p:cNvPr id="2" name="Slide Number Placeholder 1">
            <a:extLst>
              <a:ext uri="{FF2B5EF4-FFF2-40B4-BE49-F238E27FC236}">
                <a16:creationId xmlns:a16="http://schemas.microsoft.com/office/drawing/2014/main" id="{7CE5ECFA-46B2-3BEC-5645-AF364F961088}"/>
              </a:ext>
            </a:extLst>
          </p:cNvPr>
          <p:cNvSpPr>
            <a:spLocks noGrp="1"/>
          </p:cNvSpPr>
          <p:nvPr>
            <p:ph type="sldNum" sz="quarter" idx="10"/>
          </p:nvPr>
        </p:nvSpPr>
        <p:spPr/>
        <p:txBody>
          <a:bodyPr/>
          <a:lstStyle/>
          <a:p>
            <a:fld id="{F98CC799-D9FC-FE4C-A0AA-0C37FA608A8C}" type="slidenum">
              <a:rPr lang="en-US" smtClean="0"/>
              <a:t>25</a:t>
            </a:fld>
            <a:endParaRPr lang="en-US"/>
          </a:p>
        </p:txBody>
      </p:sp>
      <p:sp>
        <p:nvSpPr>
          <p:cNvPr id="4" name="Content Placeholder 3">
            <a:extLst>
              <a:ext uri="{FF2B5EF4-FFF2-40B4-BE49-F238E27FC236}">
                <a16:creationId xmlns:a16="http://schemas.microsoft.com/office/drawing/2014/main" id="{8F2B0768-0AE9-34F8-1F5E-959368EC30C9}"/>
              </a:ext>
            </a:extLst>
          </p:cNvPr>
          <p:cNvSpPr>
            <a:spLocks noGrp="1"/>
          </p:cNvSpPr>
          <p:nvPr>
            <p:ph idx="1"/>
          </p:nvPr>
        </p:nvSpPr>
        <p:spPr>
          <a:xfrm>
            <a:off x="838200" y="1920240"/>
            <a:ext cx="10436352" cy="4223383"/>
          </a:xfrm>
        </p:spPr>
        <p:txBody>
          <a:bodyPr>
            <a:normAutofit/>
          </a:bodyPr>
          <a:lstStyle/>
          <a:p>
            <a:pPr marL="342900" indent="-342900">
              <a:buFont typeface="Arial" panose="020B0604020202020204" pitchFamily="34" charset="0"/>
              <a:buChar char="•"/>
            </a:pPr>
            <a:r>
              <a:rPr lang="en-US"/>
              <a:t>Sudden Cardiac Arrest is a life-threatening emergency and requires </a:t>
            </a:r>
            <a:r>
              <a:rPr lang="en-US" b="1"/>
              <a:t>immediate action</a:t>
            </a:r>
            <a:r>
              <a:rPr lang="en-US"/>
              <a:t>.</a:t>
            </a:r>
          </a:p>
          <a:p>
            <a:pPr marL="342900" indent="-342900">
              <a:buFont typeface="Arial" panose="020B0604020202020204" pitchFamily="34" charset="0"/>
              <a:buChar char="•"/>
            </a:pPr>
            <a:r>
              <a:rPr lang="en-US"/>
              <a:t>Survival depends on:</a:t>
            </a:r>
          </a:p>
          <a:p>
            <a:pPr marL="688975" lvl="1" indent="-344488">
              <a:buFont typeface="Calibri" panose="020F0502020204030204" pitchFamily="34" charset="0"/>
              <a:buChar char="–"/>
            </a:pPr>
            <a:r>
              <a:rPr lang="en-US"/>
              <a:t>Early CPR</a:t>
            </a:r>
          </a:p>
          <a:p>
            <a:pPr marL="688975" lvl="1" indent="-344488">
              <a:buFont typeface="Calibri" panose="020F0502020204030204" pitchFamily="34" charset="0"/>
              <a:buChar char="–"/>
            </a:pPr>
            <a:r>
              <a:rPr lang="en-US"/>
              <a:t>Quickly applying the AED</a:t>
            </a:r>
          </a:p>
          <a:p>
            <a:pPr marL="688975" lvl="1" indent="-344488">
              <a:buFont typeface="Calibri" panose="020F0502020204030204" pitchFamily="34" charset="0"/>
              <a:buChar char="–"/>
            </a:pPr>
            <a:r>
              <a:rPr lang="en-US"/>
              <a:t>Activation of advanced emergency care</a:t>
            </a:r>
          </a:p>
          <a:p>
            <a:pPr marL="688975" lvl="1" indent="-344488">
              <a:buFont typeface="Calibri" panose="020F0502020204030204" pitchFamily="34" charset="0"/>
              <a:buChar char="–"/>
            </a:pPr>
            <a:r>
              <a:rPr lang="en-US"/>
              <a:t>Knowledge and planning</a:t>
            </a:r>
          </a:p>
          <a:p>
            <a:pPr marL="342900" indent="-342900">
              <a:buFont typeface="Arial" panose="020B0604020202020204" pitchFamily="34" charset="0"/>
              <a:buChar char="•"/>
            </a:pPr>
            <a:endParaRPr lang="en-US"/>
          </a:p>
        </p:txBody>
      </p:sp>
    </p:spTree>
    <p:extLst>
      <p:ext uri="{BB962C8B-B14F-4D97-AF65-F5344CB8AC3E}">
        <p14:creationId xmlns:p14="http://schemas.microsoft.com/office/powerpoint/2010/main" val="19409902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1D6FC5A-DBDB-FE91-191C-3FCDFB1BB2CC}"/>
              </a:ext>
            </a:extLst>
          </p:cNvPr>
          <p:cNvSpPr>
            <a:spLocks noGrp="1"/>
          </p:cNvSpPr>
          <p:nvPr>
            <p:ph type="title"/>
          </p:nvPr>
        </p:nvSpPr>
        <p:spPr/>
        <p:txBody>
          <a:bodyPr>
            <a:normAutofit/>
          </a:bodyPr>
          <a:lstStyle/>
          <a:p>
            <a:r>
              <a:rPr lang="en-US" sz="4000"/>
              <a:t>Questions?</a:t>
            </a:r>
          </a:p>
        </p:txBody>
      </p:sp>
      <p:sp>
        <p:nvSpPr>
          <p:cNvPr id="3" name="Slide Number Placeholder 2">
            <a:extLst>
              <a:ext uri="{FF2B5EF4-FFF2-40B4-BE49-F238E27FC236}">
                <a16:creationId xmlns:a16="http://schemas.microsoft.com/office/drawing/2014/main" id="{152A2E2C-336E-EB72-53BD-A52EA6699968}"/>
              </a:ext>
            </a:extLst>
          </p:cNvPr>
          <p:cNvSpPr>
            <a:spLocks noGrp="1"/>
          </p:cNvSpPr>
          <p:nvPr>
            <p:ph type="sldNum" sz="quarter" idx="12"/>
          </p:nvPr>
        </p:nvSpPr>
        <p:spPr/>
        <p:txBody>
          <a:bodyPr/>
          <a:lstStyle/>
          <a:p>
            <a:fld id="{F98CC799-D9FC-FE4C-A0AA-0C37FA608A8C}" type="slidenum">
              <a:rPr lang="en-US" smtClean="0"/>
              <a:t>26</a:t>
            </a:fld>
            <a:endParaRPr lang="en-US"/>
          </a:p>
        </p:txBody>
      </p:sp>
    </p:spTree>
    <p:extLst>
      <p:ext uri="{BB962C8B-B14F-4D97-AF65-F5344CB8AC3E}">
        <p14:creationId xmlns:p14="http://schemas.microsoft.com/office/powerpoint/2010/main" val="18845096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D0B467-1042-684C-0250-3B04C216D475}"/>
              </a:ext>
            </a:extLst>
          </p:cNvPr>
          <p:cNvSpPr>
            <a:spLocks noGrp="1"/>
          </p:cNvSpPr>
          <p:nvPr>
            <p:ph type="sldNum" sz="quarter" idx="12"/>
          </p:nvPr>
        </p:nvSpPr>
        <p:spPr/>
        <p:txBody>
          <a:bodyPr/>
          <a:lstStyle/>
          <a:p>
            <a:fld id="{F98CC799-D9FC-FE4C-A0AA-0C37FA608A8C}" type="slidenum">
              <a:rPr lang="en-US" smtClean="0"/>
              <a:t>27</a:t>
            </a:fld>
            <a:endParaRPr lang="en-US"/>
          </a:p>
        </p:txBody>
      </p:sp>
      <p:sp>
        <p:nvSpPr>
          <p:cNvPr id="5" name="Title 4">
            <a:extLst>
              <a:ext uri="{FF2B5EF4-FFF2-40B4-BE49-F238E27FC236}">
                <a16:creationId xmlns:a16="http://schemas.microsoft.com/office/drawing/2014/main" id="{F8801FB3-D306-9590-7583-D3E073CF5526}"/>
              </a:ext>
            </a:extLst>
          </p:cNvPr>
          <p:cNvSpPr>
            <a:spLocks noGrp="1"/>
          </p:cNvSpPr>
          <p:nvPr>
            <p:ph type="title"/>
          </p:nvPr>
        </p:nvSpPr>
        <p:spPr/>
        <p:txBody>
          <a:bodyPr anchor="ctr"/>
          <a:lstStyle/>
          <a:p>
            <a:r>
              <a:rPr lang="en-US"/>
              <a:t>Thank You!</a:t>
            </a:r>
          </a:p>
        </p:txBody>
      </p:sp>
      <p:sp>
        <p:nvSpPr>
          <p:cNvPr id="6" name="Text Placeholder 5">
            <a:extLst>
              <a:ext uri="{FF2B5EF4-FFF2-40B4-BE49-F238E27FC236}">
                <a16:creationId xmlns:a16="http://schemas.microsoft.com/office/drawing/2014/main" id="{AEC39C23-46EB-2453-9F0E-BD490FB64B45}"/>
              </a:ext>
            </a:extLst>
          </p:cNvPr>
          <p:cNvSpPr>
            <a:spLocks noGrp="1"/>
          </p:cNvSpPr>
          <p:nvPr>
            <p:ph type="body" idx="1"/>
          </p:nvPr>
        </p:nvSpPr>
        <p:spPr>
          <a:xfrm>
            <a:off x="581787" y="2990088"/>
            <a:ext cx="3761613" cy="2060244"/>
          </a:xfrm>
        </p:spPr>
        <p:txBody>
          <a:bodyPr>
            <a:noAutofit/>
          </a:bodyPr>
          <a:lstStyle/>
          <a:p>
            <a:r>
              <a:rPr lang="en-US">
                <a:latin typeface="Arial"/>
                <a:cs typeface="Arial"/>
              </a:rPr>
              <a:t>We are in position to contribute to prevention and to improve outcomes through our vision, awareness, education, knowledge and advocacy.</a:t>
            </a:r>
          </a:p>
          <a:p>
            <a:endParaRPr lang="en-US"/>
          </a:p>
        </p:txBody>
      </p:sp>
      <p:pic>
        <p:nvPicPr>
          <p:cNvPr id="8" name="Picture Placeholder 7" descr="A group of people taking a selfie&#10;&#10;Description automatically generated">
            <a:extLst>
              <a:ext uri="{FF2B5EF4-FFF2-40B4-BE49-F238E27FC236}">
                <a16:creationId xmlns:a16="http://schemas.microsoft.com/office/drawing/2014/main" id="{8F78A00B-8BB6-0BD0-7FB7-7A701ACF1CAF}"/>
              </a:ext>
            </a:extLst>
          </p:cNvPr>
          <p:cNvPicPr>
            <a:picLocks noGrp="1" noChangeAspect="1"/>
          </p:cNvPicPr>
          <p:nvPr>
            <p:ph type="pic" sz="quarter" idx="13"/>
          </p:nvPr>
        </p:nvPicPr>
        <p:blipFill rotWithShape="1">
          <a:blip r:embed="rId3"/>
          <a:srcRect l="14257" r="14257"/>
          <a:stretch/>
        </p:blipFill>
        <p:spPr>
          <a:prstGeom prst="rect">
            <a:avLst/>
          </a:prstGeom>
        </p:spPr>
      </p:pic>
    </p:spTree>
    <p:extLst>
      <p:ext uri="{BB962C8B-B14F-4D97-AF65-F5344CB8AC3E}">
        <p14:creationId xmlns:p14="http://schemas.microsoft.com/office/powerpoint/2010/main" val="16502517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041FDE-256B-EE50-31CA-E9A9C368A516}"/>
              </a:ext>
            </a:extLst>
          </p:cNvPr>
          <p:cNvSpPr>
            <a:spLocks noGrp="1"/>
          </p:cNvSpPr>
          <p:nvPr>
            <p:ph type="title"/>
          </p:nvPr>
        </p:nvSpPr>
        <p:spPr/>
        <p:txBody>
          <a:bodyPr/>
          <a:lstStyle/>
          <a:p>
            <a:r>
              <a:rPr lang="en-US"/>
              <a:t>Project S.A.V.E</a:t>
            </a:r>
          </a:p>
        </p:txBody>
      </p:sp>
      <p:sp>
        <p:nvSpPr>
          <p:cNvPr id="2" name="Slide Number Placeholder 1">
            <a:extLst>
              <a:ext uri="{FF2B5EF4-FFF2-40B4-BE49-F238E27FC236}">
                <a16:creationId xmlns:a16="http://schemas.microsoft.com/office/drawing/2014/main" id="{CD9C904E-4B33-B6FB-15C5-DB7306525275}"/>
              </a:ext>
            </a:extLst>
          </p:cNvPr>
          <p:cNvSpPr>
            <a:spLocks noGrp="1"/>
          </p:cNvSpPr>
          <p:nvPr>
            <p:ph type="sldNum" sz="quarter" idx="12"/>
          </p:nvPr>
        </p:nvSpPr>
        <p:spPr/>
        <p:txBody>
          <a:bodyPr/>
          <a:lstStyle/>
          <a:p>
            <a:fld id="{F98CC799-D9FC-FE4C-A0AA-0C37FA608A8C}" type="slidenum">
              <a:rPr lang="en-US" smtClean="0"/>
              <a:t>3</a:t>
            </a:fld>
            <a:endParaRPr lang="en-US"/>
          </a:p>
        </p:txBody>
      </p:sp>
      <p:sp>
        <p:nvSpPr>
          <p:cNvPr id="4" name="Content Placeholder 3">
            <a:extLst>
              <a:ext uri="{FF2B5EF4-FFF2-40B4-BE49-F238E27FC236}">
                <a16:creationId xmlns:a16="http://schemas.microsoft.com/office/drawing/2014/main" id="{7733724E-E1EA-5845-E4D1-1D4745E6A2A5}"/>
              </a:ext>
            </a:extLst>
          </p:cNvPr>
          <p:cNvSpPr>
            <a:spLocks noGrp="1"/>
          </p:cNvSpPr>
          <p:nvPr>
            <p:ph idx="1"/>
          </p:nvPr>
        </p:nvSpPr>
        <p:spPr>
          <a:xfrm>
            <a:off x="838200" y="1666115"/>
            <a:ext cx="6230112" cy="1358885"/>
          </a:xfrm>
        </p:spPr>
        <p:txBody>
          <a:bodyPr>
            <a:normAutofit/>
          </a:bodyPr>
          <a:lstStyle/>
          <a:p>
            <a:r>
              <a:rPr lang="en-US">
                <a:latin typeface="+mn-lt"/>
              </a:rPr>
              <a:t>First </a:t>
            </a:r>
            <a:r>
              <a:rPr kumimoji="0" lang="en-US" b="0" i="0" u="none" strike="noStrike" kern="1200" cap="none" spc="0" normalizeH="0" baseline="0" noProof="0">
                <a:ln>
                  <a:noFill/>
                </a:ln>
                <a:effectLst/>
                <a:uLnTx/>
                <a:uFillTx/>
                <a:latin typeface="+mn-lt"/>
                <a:ea typeface="+mn-ea"/>
                <a:cs typeface="+mn-cs"/>
              </a:rPr>
              <a:t>affiliate of Project ADAM, a nationwide initiative that has saved the lives of more than 200 children, adolescents and adults.</a:t>
            </a:r>
          </a:p>
          <a:p>
            <a:endParaRPr lang="en-US"/>
          </a:p>
        </p:txBody>
      </p:sp>
      <p:pic>
        <p:nvPicPr>
          <p:cNvPr id="7" name="Picture 6">
            <a:extLst>
              <a:ext uri="{FF2B5EF4-FFF2-40B4-BE49-F238E27FC236}">
                <a16:creationId xmlns:a16="http://schemas.microsoft.com/office/drawing/2014/main" id="{2D964C15-5661-4F04-7494-1141C5F300A5}"/>
              </a:ext>
            </a:extLst>
          </p:cNvPr>
          <p:cNvPicPr>
            <a:picLocks noChangeAspect="1"/>
          </p:cNvPicPr>
          <p:nvPr/>
        </p:nvPicPr>
        <p:blipFill rotWithShape="1">
          <a:blip r:embed="rId3"/>
          <a:srcRect b="17750"/>
          <a:stretch/>
        </p:blipFill>
        <p:spPr>
          <a:xfrm>
            <a:off x="7302397" y="1763188"/>
            <a:ext cx="2468881" cy="2666237"/>
          </a:xfrm>
          <a:prstGeom prst="rect">
            <a:avLst/>
          </a:prstGeom>
          <a:effectLst>
            <a:outerShdw blurRad="50800" dist="38100" dir="2700000" algn="tl" rotWithShape="0">
              <a:prstClr val="black">
                <a:alpha val="40000"/>
              </a:prstClr>
            </a:outerShdw>
          </a:effectLst>
        </p:spPr>
      </p:pic>
      <p:sp>
        <p:nvSpPr>
          <p:cNvPr id="10" name="Heart 9">
            <a:extLst>
              <a:ext uri="{FF2B5EF4-FFF2-40B4-BE49-F238E27FC236}">
                <a16:creationId xmlns:a16="http://schemas.microsoft.com/office/drawing/2014/main" id="{BC4D1525-F637-7595-76D1-B699E5EEA15F}"/>
              </a:ext>
            </a:extLst>
          </p:cNvPr>
          <p:cNvSpPr/>
          <p:nvPr/>
        </p:nvSpPr>
        <p:spPr>
          <a:xfrm>
            <a:off x="1002224" y="3155986"/>
            <a:ext cx="762568" cy="739518"/>
          </a:xfrm>
          <a:prstGeom prst="hear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tIns="91440" rtlCol="0" anchor="ctr"/>
          <a:lstStyle/>
          <a:p>
            <a:pPr algn="ctr"/>
            <a:r>
              <a:rPr lang="en-US" sz="2400" b="1"/>
              <a:t>S</a:t>
            </a:r>
          </a:p>
        </p:txBody>
      </p:sp>
      <p:sp>
        <p:nvSpPr>
          <p:cNvPr id="11" name="Heart 10">
            <a:extLst>
              <a:ext uri="{FF2B5EF4-FFF2-40B4-BE49-F238E27FC236}">
                <a16:creationId xmlns:a16="http://schemas.microsoft.com/office/drawing/2014/main" id="{26CB30E7-D960-AD5E-90EB-7ABEA636B4DD}"/>
              </a:ext>
            </a:extLst>
          </p:cNvPr>
          <p:cNvSpPr/>
          <p:nvPr/>
        </p:nvSpPr>
        <p:spPr>
          <a:xfrm>
            <a:off x="1002226" y="4080212"/>
            <a:ext cx="762568" cy="739518"/>
          </a:xfrm>
          <a:prstGeom prst="hear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tIns="91440" rtlCol="0" anchor="ctr"/>
          <a:lstStyle/>
          <a:p>
            <a:pPr algn="ctr"/>
            <a:r>
              <a:rPr lang="en-US" sz="2400" b="1"/>
              <a:t>A</a:t>
            </a:r>
          </a:p>
        </p:txBody>
      </p:sp>
      <p:sp>
        <p:nvSpPr>
          <p:cNvPr id="12" name="Heart 11">
            <a:extLst>
              <a:ext uri="{FF2B5EF4-FFF2-40B4-BE49-F238E27FC236}">
                <a16:creationId xmlns:a16="http://schemas.microsoft.com/office/drawing/2014/main" id="{F212CFBC-095E-7CE4-73CA-9E4C13282F0A}"/>
              </a:ext>
            </a:extLst>
          </p:cNvPr>
          <p:cNvSpPr/>
          <p:nvPr/>
        </p:nvSpPr>
        <p:spPr>
          <a:xfrm>
            <a:off x="1002224" y="5004438"/>
            <a:ext cx="762568" cy="739518"/>
          </a:xfrm>
          <a:prstGeom prst="hear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tIns="91440" rtlCol="0" anchor="ctr"/>
          <a:lstStyle/>
          <a:p>
            <a:pPr algn="ctr"/>
            <a:r>
              <a:rPr lang="en-US" sz="2400" b="1"/>
              <a:t>V</a:t>
            </a:r>
          </a:p>
        </p:txBody>
      </p:sp>
      <p:sp>
        <p:nvSpPr>
          <p:cNvPr id="13" name="Heart 12">
            <a:extLst>
              <a:ext uri="{FF2B5EF4-FFF2-40B4-BE49-F238E27FC236}">
                <a16:creationId xmlns:a16="http://schemas.microsoft.com/office/drawing/2014/main" id="{3B8EE5F8-0A0B-E613-46C0-E3BECE8B56D9}"/>
              </a:ext>
            </a:extLst>
          </p:cNvPr>
          <p:cNvSpPr/>
          <p:nvPr/>
        </p:nvSpPr>
        <p:spPr>
          <a:xfrm>
            <a:off x="1002224" y="5926458"/>
            <a:ext cx="762568" cy="739518"/>
          </a:xfrm>
          <a:prstGeom prst="hear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tIns="91440" rtlCol="0" anchor="ctr"/>
          <a:lstStyle/>
          <a:p>
            <a:pPr algn="ctr"/>
            <a:r>
              <a:rPr lang="en-US" sz="2400" b="1"/>
              <a:t>E</a:t>
            </a:r>
          </a:p>
        </p:txBody>
      </p:sp>
      <p:sp>
        <p:nvSpPr>
          <p:cNvPr id="5" name="Content Placeholder 3">
            <a:extLst>
              <a:ext uri="{FF2B5EF4-FFF2-40B4-BE49-F238E27FC236}">
                <a16:creationId xmlns:a16="http://schemas.microsoft.com/office/drawing/2014/main" id="{7C6D0D23-53BC-92D8-F4BC-E0AEDF2E93AA}"/>
              </a:ext>
            </a:extLst>
          </p:cNvPr>
          <p:cNvSpPr txBox="1">
            <a:spLocks/>
          </p:cNvSpPr>
          <p:nvPr/>
        </p:nvSpPr>
        <p:spPr>
          <a:xfrm>
            <a:off x="1951288" y="3209708"/>
            <a:ext cx="3452816" cy="630936"/>
          </a:xfrm>
          <a:prstGeom prst="rect">
            <a:avLst/>
          </a:prstGeom>
        </p:spPr>
        <p:txBody>
          <a:bodyPr vert="horz" lIns="91440" tIns="45720" rIns="91440" bIns="45720" rtlCol="0" anchor="ctr">
            <a:normAutofit/>
          </a:bodyPr>
          <a:lstStyle>
            <a:lvl1pPr marL="0" indent="0" algn="l" defTabSz="914400" rtl="0" eaLnBrk="1" latinLnBrk="0" hangingPunct="1">
              <a:lnSpc>
                <a:spcPct val="110000"/>
              </a:lnSpc>
              <a:spcBef>
                <a:spcPts val="10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1pPr>
            <a:lvl2pPr marL="514350" indent="-228600" algn="l" defTabSz="914400" rtl="0" eaLnBrk="1" latinLnBrk="0" hangingPunct="1">
              <a:lnSpc>
                <a:spcPct val="110000"/>
              </a:lnSpc>
              <a:spcBef>
                <a:spcPts val="500"/>
              </a:spcBef>
              <a:buFont typeface="Calibri" panose="020F050202020403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mn-lt"/>
              </a:rPr>
              <a:t>Sudden cardiac arrest</a:t>
            </a:r>
            <a:endParaRPr lang="en-US">
              <a:latin typeface="+mn-lt"/>
              <a:cs typeface="+mn-cs"/>
            </a:endParaRPr>
          </a:p>
        </p:txBody>
      </p:sp>
      <p:sp>
        <p:nvSpPr>
          <p:cNvPr id="8" name="Content Placeholder 3">
            <a:extLst>
              <a:ext uri="{FF2B5EF4-FFF2-40B4-BE49-F238E27FC236}">
                <a16:creationId xmlns:a16="http://schemas.microsoft.com/office/drawing/2014/main" id="{5C17AE7E-9B5D-83A7-C5C7-989EA89B7F9F}"/>
              </a:ext>
            </a:extLst>
          </p:cNvPr>
          <p:cNvSpPr txBox="1">
            <a:spLocks/>
          </p:cNvSpPr>
          <p:nvPr/>
        </p:nvSpPr>
        <p:spPr>
          <a:xfrm>
            <a:off x="1951289" y="4134503"/>
            <a:ext cx="3452815" cy="630936"/>
          </a:xfrm>
          <a:prstGeom prst="rect">
            <a:avLst/>
          </a:prstGeom>
        </p:spPr>
        <p:txBody>
          <a:bodyPr vert="horz" lIns="91440" tIns="45720" rIns="91440" bIns="45720" rtlCol="0" anchor="ctr">
            <a:normAutofit/>
          </a:bodyPr>
          <a:lstStyle>
            <a:lvl1pPr marL="0" indent="0" algn="l" defTabSz="914400" rtl="0" eaLnBrk="1" latinLnBrk="0" hangingPunct="1">
              <a:lnSpc>
                <a:spcPct val="110000"/>
              </a:lnSpc>
              <a:spcBef>
                <a:spcPts val="10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1pPr>
            <a:lvl2pPr marL="514350" indent="-228600" algn="l" defTabSz="914400" rtl="0" eaLnBrk="1" latinLnBrk="0" hangingPunct="1">
              <a:lnSpc>
                <a:spcPct val="110000"/>
              </a:lnSpc>
              <a:spcBef>
                <a:spcPts val="500"/>
              </a:spcBef>
              <a:buFont typeface="Calibri" panose="020F050202020403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mn-lt"/>
              </a:rPr>
              <a:t>Awareness</a:t>
            </a:r>
            <a:endParaRPr lang="en-US">
              <a:latin typeface="+mn-lt"/>
              <a:cs typeface="+mn-cs"/>
            </a:endParaRPr>
          </a:p>
        </p:txBody>
      </p:sp>
      <p:sp>
        <p:nvSpPr>
          <p:cNvPr id="14" name="Content Placeholder 3">
            <a:extLst>
              <a:ext uri="{FF2B5EF4-FFF2-40B4-BE49-F238E27FC236}">
                <a16:creationId xmlns:a16="http://schemas.microsoft.com/office/drawing/2014/main" id="{65E5346E-20BA-2725-DDFC-8922B7620108}"/>
              </a:ext>
            </a:extLst>
          </p:cNvPr>
          <p:cNvSpPr txBox="1">
            <a:spLocks/>
          </p:cNvSpPr>
          <p:nvPr/>
        </p:nvSpPr>
        <p:spPr>
          <a:xfrm>
            <a:off x="1951288" y="5058729"/>
            <a:ext cx="3452816" cy="630936"/>
          </a:xfrm>
          <a:prstGeom prst="rect">
            <a:avLst/>
          </a:prstGeom>
        </p:spPr>
        <p:txBody>
          <a:bodyPr vert="horz" lIns="91440" tIns="45720" rIns="91440" bIns="45720" rtlCol="0" anchor="ctr">
            <a:normAutofit/>
          </a:bodyPr>
          <a:lstStyle>
            <a:lvl1pPr marL="0" indent="0" algn="l" defTabSz="914400" rtl="0" eaLnBrk="1" latinLnBrk="0" hangingPunct="1">
              <a:lnSpc>
                <a:spcPct val="110000"/>
              </a:lnSpc>
              <a:spcBef>
                <a:spcPts val="10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1pPr>
            <a:lvl2pPr marL="514350" indent="-228600" algn="l" defTabSz="914400" rtl="0" eaLnBrk="1" latinLnBrk="0" hangingPunct="1">
              <a:lnSpc>
                <a:spcPct val="110000"/>
              </a:lnSpc>
              <a:spcBef>
                <a:spcPts val="500"/>
              </a:spcBef>
              <a:buFont typeface="Calibri" panose="020F050202020403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mn-lt"/>
              </a:rPr>
              <a:t>Vision for prevention</a:t>
            </a:r>
            <a:endParaRPr lang="en-US">
              <a:latin typeface="+mn-lt"/>
              <a:cs typeface="+mn-cs"/>
            </a:endParaRPr>
          </a:p>
        </p:txBody>
      </p:sp>
      <p:sp>
        <p:nvSpPr>
          <p:cNvPr id="15" name="Content Placeholder 3">
            <a:extLst>
              <a:ext uri="{FF2B5EF4-FFF2-40B4-BE49-F238E27FC236}">
                <a16:creationId xmlns:a16="http://schemas.microsoft.com/office/drawing/2014/main" id="{F4AA0ED2-080D-C024-734F-023CA0B23E0B}"/>
              </a:ext>
            </a:extLst>
          </p:cNvPr>
          <p:cNvSpPr txBox="1">
            <a:spLocks/>
          </p:cNvSpPr>
          <p:nvPr/>
        </p:nvSpPr>
        <p:spPr>
          <a:xfrm>
            <a:off x="1951288" y="5980749"/>
            <a:ext cx="3452816" cy="630936"/>
          </a:xfrm>
          <a:prstGeom prst="rect">
            <a:avLst/>
          </a:prstGeom>
        </p:spPr>
        <p:txBody>
          <a:bodyPr vert="horz" lIns="91440" tIns="45720" rIns="91440" bIns="45720" rtlCol="0" anchor="ctr">
            <a:normAutofit/>
          </a:bodyPr>
          <a:lstStyle>
            <a:lvl1pPr marL="0" indent="0" algn="l" defTabSz="914400" rtl="0" eaLnBrk="1" latinLnBrk="0" hangingPunct="1">
              <a:lnSpc>
                <a:spcPct val="110000"/>
              </a:lnSpc>
              <a:spcBef>
                <a:spcPts val="10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1pPr>
            <a:lvl2pPr marL="514350" indent="-228600" algn="l" defTabSz="914400" rtl="0" eaLnBrk="1" latinLnBrk="0" hangingPunct="1">
              <a:lnSpc>
                <a:spcPct val="110000"/>
              </a:lnSpc>
              <a:spcBef>
                <a:spcPts val="500"/>
              </a:spcBef>
              <a:buFont typeface="Calibri" panose="020F050202020403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mn-lt"/>
              </a:rPr>
              <a:t>Education</a:t>
            </a:r>
            <a:endParaRPr lang="en-US">
              <a:latin typeface="+mn-lt"/>
              <a:cs typeface="+mn-cs"/>
            </a:endParaRPr>
          </a:p>
        </p:txBody>
      </p:sp>
      <p:pic>
        <p:nvPicPr>
          <p:cNvPr id="6" name="Picture 5">
            <a:extLst>
              <a:ext uri="{FF2B5EF4-FFF2-40B4-BE49-F238E27FC236}">
                <a16:creationId xmlns:a16="http://schemas.microsoft.com/office/drawing/2014/main" id="{1FFB5D39-EAE6-EBE6-6ADB-CD92BCAC237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57014" y="1763188"/>
            <a:ext cx="1898790" cy="2675205"/>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12577537-3D0A-0618-5568-DE1A6B323972}"/>
              </a:ext>
            </a:extLst>
          </p:cNvPr>
          <p:cNvPicPr>
            <a:picLocks noChangeAspect="1"/>
          </p:cNvPicPr>
          <p:nvPr/>
        </p:nvPicPr>
        <p:blipFill>
          <a:blip r:embed="rId5"/>
          <a:stretch>
            <a:fillRect/>
          </a:stretch>
        </p:blipFill>
        <p:spPr>
          <a:xfrm>
            <a:off x="7290977" y="4609362"/>
            <a:ext cx="1848345" cy="194136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559009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249DA-09C2-FC5C-63F3-3D6520C1970E}"/>
              </a:ext>
            </a:extLst>
          </p:cNvPr>
          <p:cNvSpPr>
            <a:spLocks noGrp="1"/>
          </p:cNvSpPr>
          <p:nvPr>
            <p:ph type="title"/>
          </p:nvPr>
        </p:nvSpPr>
        <p:spPr/>
        <p:txBody>
          <a:bodyPr/>
          <a:lstStyle/>
          <a:p>
            <a:r>
              <a:rPr lang="en-US">
                <a:latin typeface="Arial Rounded MT Bold"/>
              </a:rPr>
              <a:t>Project S.A.V.E.</a:t>
            </a:r>
            <a:endParaRPr lang="en-US"/>
          </a:p>
        </p:txBody>
      </p:sp>
      <p:sp>
        <p:nvSpPr>
          <p:cNvPr id="3" name="Slide Number Placeholder 2">
            <a:extLst>
              <a:ext uri="{FF2B5EF4-FFF2-40B4-BE49-F238E27FC236}">
                <a16:creationId xmlns:a16="http://schemas.microsoft.com/office/drawing/2014/main" id="{E4680CDA-5CA1-6830-682D-C588C3965246}"/>
              </a:ext>
            </a:extLst>
          </p:cNvPr>
          <p:cNvSpPr>
            <a:spLocks noGrp="1"/>
          </p:cNvSpPr>
          <p:nvPr>
            <p:ph type="sldNum" sz="quarter" idx="12"/>
          </p:nvPr>
        </p:nvSpPr>
        <p:spPr/>
        <p:txBody>
          <a:bodyPr/>
          <a:lstStyle/>
          <a:p>
            <a:fld id="{F98CC799-D9FC-FE4C-A0AA-0C37FA608A8C}" type="slidenum">
              <a:rPr lang="en-US" smtClean="0"/>
              <a:t>4</a:t>
            </a:fld>
            <a:endParaRPr lang="en-US"/>
          </a:p>
        </p:txBody>
      </p:sp>
      <p:pic>
        <p:nvPicPr>
          <p:cNvPr id="6" name="Claire_choa.orgprojectsave">
            <a:hlinkClick r:id="" action="ppaction://media"/>
            <a:extLst>
              <a:ext uri="{FF2B5EF4-FFF2-40B4-BE49-F238E27FC236}">
                <a16:creationId xmlns:a16="http://schemas.microsoft.com/office/drawing/2014/main" id="{26E28376-1F23-C4BD-3ED3-1DE4B3BBED2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65149" y="1473200"/>
            <a:ext cx="8360997" cy="4724400"/>
          </a:xfrm>
          <a:prstGeom prst="rect">
            <a:avLst/>
          </a:prstGeom>
        </p:spPr>
      </p:pic>
    </p:spTree>
    <p:extLst>
      <p:ext uri="{BB962C8B-B14F-4D97-AF65-F5344CB8AC3E}">
        <p14:creationId xmlns:p14="http://schemas.microsoft.com/office/powerpoint/2010/main" val="29087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AE572F-7436-A516-6A15-7001B0849E7E}"/>
              </a:ext>
            </a:extLst>
          </p:cNvPr>
          <p:cNvSpPr>
            <a:spLocks noGrp="1"/>
          </p:cNvSpPr>
          <p:nvPr>
            <p:ph type="title"/>
          </p:nvPr>
        </p:nvSpPr>
        <p:spPr/>
        <p:txBody>
          <a:bodyPr/>
          <a:lstStyle/>
          <a:p>
            <a:r>
              <a:rPr lang="en-US"/>
              <a:t>Project S.A.V.E.</a:t>
            </a:r>
          </a:p>
        </p:txBody>
      </p:sp>
      <p:sp>
        <p:nvSpPr>
          <p:cNvPr id="2" name="Slide Number Placeholder 1">
            <a:extLst>
              <a:ext uri="{FF2B5EF4-FFF2-40B4-BE49-F238E27FC236}">
                <a16:creationId xmlns:a16="http://schemas.microsoft.com/office/drawing/2014/main" id="{46AB0631-6A88-9F55-8F39-172EA369FD74}"/>
              </a:ext>
            </a:extLst>
          </p:cNvPr>
          <p:cNvSpPr>
            <a:spLocks noGrp="1"/>
          </p:cNvSpPr>
          <p:nvPr>
            <p:ph type="sldNum" sz="quarter" idx="12"/>
          </p:nvPr>
        </p:nvSpPr>
        <p:spPr/>
        <p:txBody>
          <a:bodyPr/>
          <a:lstStyle/>
          <a:p>
            <a:fld id="{F98CC799-D9FC-FE4C-A0AA-0C37FA608A8C}" type="slidenum">
              <a:rPr lang="en-US" smtClean="0"/>
              <a:t>5</a:t>
            </a:fld>
            <a:endParaRPr lang="en-US"/>
          </a:p>
        </p:txBody>
      </p:sp>
      <p:pic>
        <p:nvPicPr>
          <p:cNvPr id="4" name="Online Media 3" title="Project S.A.V.E.: The Etheridge Family">
            <a:hlinkClick r:id="" action="ppaction://media"/>
            <a:extLst>
              <a:ext uri="{FF2B5EF4-FFF2-40B4-BE49-F238E27FC236}">
                <a16:creationId xmlns:a16="http://schemas.microsoft.com/office/drawing/2014/main" id="{C3C160C9-FE2C-2C1F-54E4-8CFDB074D929}"/>
              </a:ext>
            </a:extLst>
          </p:cNvPr>
          <p:cNvPicPr>
            <a:picLocks noRot="1" noChangeAspect="1"/>
          </p:cNvPicPr>
          <p:nvPr>
            <a:videoFile r:link="rId1"/>
          </p:nvPr>
        </p:nvPicPr>
        <p:blipFill>
          <a:blip r:embed="rId4"/>
          <a:stretch>
            <a:fillRect/>
          </a:stretch>
        </p:blipFill>
        <p:spPr>
          <a:xfrm>
            <a:off x="1917794" y="1643778"/>
            <a:ext cx="8356411" cy="4721383"/>
          </a:xfrm>
          <a:prstGeom prst="rect">
            <a:avLst/>
          </a:prstGeom>
        </p:spPr>
      </p:pic>
    </p:spTree>
    <p:extLst>
      <p:ext uri="{BB962C8B-B14F-4D97-AF65-F5344CB8AC3E}">
        <p14:creationId xmlns:p14="http://schemas.microsoft.com/office/powerpoint/2010/main" val="32496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Top Corners Rounded 9">
            <a:extLst>
              <a:ext uri="{FF2B5EF4-FFF2-40B4-BE49-F238E27FC236}">
                <a16:creationId xmlns:a16="http://schemas.microsoft.com/office/drawing/2014/main" id="{07B48056-877B-AA27-B1D7-CD623DBE47D8}"/>
              </a:ext>
            </a:extLst>
          </p:cNvPr>
          <p:cNvSpPr/>
          <p:nvPr/>
        </p:nvSpPr>
        <p:spPr>
          <a:xfrm rot="5400000">
            <a:off x="5897945" y="-2066862"/>
            <a:ext cx="890905" cy="8600825"/>
          </a:xfrm>
          <a:prstGeom prst="round2SameRect">
            <a:avLst/>
          </a:prstGeom>
          <a:solidFill>
            <a:schemeClr val="bg1"/>
          </a:solidFill>
          <a:ln w="28575">
            <a:solidFill>
              <a:schemeClr val="accent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itle 2">
            <a:extLst>
              <a:ext uri="{FF2B5EF4-FFF2-40B4-BE49-F238E27FC236}">
                <a16:creationId xmlns:a16="http://schemas.microsoft.com/office/drawing/2014/main" id="{DB3EB3B0-F179-1623-DCE1-4C676769A58F}"/>
              </a:ext>
            </a:extLst>
          </p:cNvPr>
          <p:cNvSpPr>
            <a:spLocks noGrp="1"/>
          </p:cNvSpPr>
          <p:nvPr>
            <p:ph type="title"/>
          </p:nvPr>
        </p:nvSpPr>
        <p:spPr>
          <a:xfrm>
            <a:off x="838200" y="365125"/>
            <a:ext cx="10408920" cy="1325563"/>
          </a:xfrm>
        </p:spPr>
        <p:txBody>
          <a:bodyPr/>
          <a:lstStyle/>
          <a:p>
            <a:r>
              <a:rPr lang="en-US"/>
              <a:t>What is sudden cardiac arrest (SCA)?</a:t>
            </a:r>
          </a:p>
        </p:txBody>
      </p:sp>
      <p:sp>
        <p:nvSpPr>
          <p:cNvPr id="2" name="Slide Number Placeholder 1">
            <a:extLst>
              <a:ext uri="{FF2B5EF4-FFF2-40B4-BE49-F238E27FC236}">
                <a16:creationId xmlns:a16="http://schemas.microsoft.com/office/drawing/2014/main" id="{434BEA11-D7BB-0AFC-078D-B12D5A96D7AB}"/>
              </a:ext>
            </a:extLst>
          </p:cNvPr>
          <p:cNvSpPr>
            <a:spLocks noGrp="1"/>
          </p:cNvSpPr>
          <p:nvPr>
            <p:ph type="sldNum" sz="quarter" idx="12"/>
          </p:nvPr>
        </p:nvSpPr>
        <p:spPr/>
        <p:txBody>
          <a:bodyPr/>
          <a:lstStyle/>
          <a:p>
            <a:fld id="{F98CC799-D9FC-FE4C-A0AA-0C37FA608A8C}" type="slidenum">
              <a:rPr lang="en-US" smtClean="0"/>
              <a:t>6</a:t>
            </a:fld>
            <a:endParaRPr lang="en-US"/>
          </a:p>
        </p:txBody>
      </p:sp>
      <p:sp>
        <p:nvSpPr>
          <p:cNvPr id="4" name="Rectangle: Rounded Corners 3">
            <a:extLst>
              <a:ext uri="{FF2B5EF4-FFF2-40B4-BE49-F238E27FC236}">
                <a16:creationId xmlns:a16="http://schemas.microsoft.com/office/drawing/2014/main" id="{E8BEC644-2272-9101-B5B8-B4B2384EAD88}"/>
              </a:ext>
            </a:extLst>
          </p:cNvPr>
          <p:cNvSpPr/>
          <p:nvPr/>
        </p:nvSpPr>
        <p:spPr>
          <a:xfrm>
            <a:off x="849693" y="1747393"/>
            <a:ext cx="1530096" cy="972312"/>
          </a:xfrm>
          <a:prstGeom prst="roundRect">
            <a:avLst/>
          </a:prstGeom>
          <a:solidFill>
            <a:schemeClr val="accent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14" descr="Heart organ with solid fill">
            <a:extLst>
              <a:ext uri="{FF2B5EF4-FFF2-40B4-BE49-F238E27FC236}">
                <a16:creationId xmlns:a16="http://schemas.microsoft.com/office/drawing/2014/main" id="{738CC26A-F8B3-D7F0-251B-6BD381049F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2622" y="1818050"/>
            <a:ext cx="852231" cy="852231"/>
          </a:xfrm>
          <a:prstGeom prst="rect">
            <a:avLst/>
          </a:prstGeom>
        </p:spPr>
      </p:pic>
      <p:sp>
        <p:nvSpPr>
          <p:cNvPr id="5" name="Rectangle: Top Corners Rounded 4">
            <a:extLst>
              <a:ext uri="{FF2B5EF4-FFF2-40B4-BE49-F238E27FC236}">
                <a16:creationId xmlns:a16="http://schemas.microsoft.com/office/drawing/2014/main" id="{DC3FAA9C-378E-32DC-B19F-1355C5FE236B}"/>
              </a:ext>
            </a:extLst>
          </p:cNvPr>
          <p:cNvSpPr/>
          <p:nvPr/>
        </p:nvSpPr>
        <p:spPr>
          <a:xfrm rot="5400000">
            <a:off x="5906548" y="-871917"/>
            <a:ext cx="890905" cy="8583616"/>
          </a:xfrm>
          <a:prstGeom prst="round2SameRect">
            <a:avLst/>
          </a:prstGeom>
          <a:solidFill>
            <a:schemeClr val="bg1"/>
          </a:solidFill>
          <a:ln w="28575">
            <a:solidFill>
              <a:schemeClr val="accent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Rounded Corners 10">
            <a:extLst>
              <a:ext uri="{FF2B5EF4-FFF2-40B4-BE49-F238E27FC236}">
                <a16:creationId xmlns:a16="http://schemas.microsoft.com/office/drawing/2014/main" id="{6FF62F26-AC85-5258-12CA-7A5043FD8F0C}"/>
              </a:ext>
            </a:extLst>
          </p:cNvPr>
          <p:cNvSpPr/>
          <p:nvPr/>
        </p:nvSpPr>
        <p:spPr>
          <a:xfrm>
            <a:off x="866902" y="2933734"/>
            <a:ext cx="1530096" cy="972312"/>
          </a:xfrm>
          <a:prstGeom prst="roundRect">
            <a:avLst/>
          </a:prstGeom>
          <a:solidFill>
            <a:schemeClr val="accent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Top Corners Rounded 15">
            <a:extLst>
              <a:ext uri="{FF2B5EF4-FFF2-40B4-BE49-F238E27FC236}">
                <a16:creationId xmlns:a16="http://schemas.microsoft.com/office/drawing/2014/main" id="{DE8F94BD-B49E-22A5-260D-A7B693B8A9BC}"/>
              </a:ext>
            </a:extLst>
          </p:cNvPr>
          <p:cNvSpPr/>
          <p:nvPr/>
        </p:nvSpPr>
        <p:spPr>
          <a:xfrm rot="5400000">
            <a:off x="5915154" y="361703"/>
            <a:ext cx="890905" cy="8566406"/>
          </a:xfrm>
          <a:prstGeom prst="round2SameRect">
            <a:avLst/>
          </a:prstGeom>
          <a:solidFill>
            <a:schemeClr val="bg1"/>
          </a:solidFill>
          <a:ln w="28575">
            <a:solidFill>
              <a:schemeClr val="accent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Rectangle: Rounded Corners 16">
            <a:extLst>
              <a:ext uri="{FF2B5EF4-FFF2-40B4-BE49-F238E27FC236}">
                <a16:creationId xmlns:a16="http://schemas.microsoft.com/office/drawing/2014/main" id="{C61F4FE1-CD2F-E245-552C-4B2D3D77B475}"/>
              </a:ext>
            </a:extLst>
          </p:cNvPr>
          <p:cNvSpPr/>
          <p:nvPr/>
        </p:nvSpPr>
        <p:spPr>
          <a:xfrm>
            <a:off x="884111" y="4158749"/>
            <a:ext cx="1530096" cy="972312"/>
          </a:xfrm>
          <a:prstGeom prst="roundRect">
            <a:avLst/>
          </a:prstGeom>
          <a:solidFill>
            <a:schemeClr val="accent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id="{6FDD06C7-2E89-00B2-834E-25619727DC9C}"/>
              </a:ext>
            </a:extLst>
          </p:cNvPr>
          <p:cNvSpPr/>
          <p:nvPr/>
        </p:nvSpPr>
        <p:spPr>
          <a:xfrm rot="5400000">
            <a:off x="5897943" y="1569508"/>
            <a:ext cx="890905" cy="8600825"/>
          </a:xfrm>
          <a:prstGeom prst="round2SameRect">
            <a:avLst/>
          </a:prstGeom>
          <a:solidFill>
            <a:schemeClr val="bg1"/>
          </a:solidFill>
          <a:ln w="28575">
            <a:solidFill>
              <a:schemeClr val="accent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Rectangle: Rounded Corners 19">
            <a:extLst>
              <a:ext uri="{FF2B5EF4-FFF2-40B4-BE49-F238E27FC236}">
                <a16:creationId xmlns:a16="http://schemas.microsoft.com/office/drawing/2014/main" id="{F42DDB77-6784-D81F-84AA-3B7510AC7E28}"/>
              </a:ext>
            </a:extLst>
          </p:cNvPr>
          <p:cNvSpPr/>
          <p:nvPr/>
        </p:nvSpPr>
        <p:spPr>
          <a:xfrm>
            <a:off x="849692" y="5383764"/>
            <a:ext cx="1530096" cy="972312"/>
          </a:xfrm>
          <a:prstGeom prst="roundRect">
            <a:avLst/>
          </a:prstGeom>
          <a:solidFill>
            <a:schemeClr val="accent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12" descr="Brain with solid fill">
            <a:extLst>
              <a:ext uri="{FF2B5EF4-FFF2-40B4-BE49-F238E27FC236}">
                <a16:creationId xmlns:a16="http://schemas.microsoft.com/office/drawing/2014/main" id="{AEF416A5-449C-E499-E770-8D5C2A5B2B6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69287" y="2995761"/>
            <a:ext cx="890906" cy="890906"/>
          </a:xfrm>
          <a:prstGeom prst="rect">
            <a:avLst/>
          </a:prstGeom>
        </p:spPr>
      </p:pic>
      <p:pic>
        <p:nvPicPr>
          <p:cNvPr id="8" name="Graphic 10" descr="Group of people with solid fill">
            <a:extLst>
              <a:ext uri="{FF2B5EF4-FFF2-40B4-BE49-F238E27FC236}">
                <a16:creationId xmlns:a16="http://schemas.microsoft.com/office/drawing/2014/main" id="{08D0844B-5064-30AA-01A0-641FB24E5D9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98532" y="4220776"/>
            <a:ext cx="901253" cy="901253"/>
          </a:xfrm>
          <a:prstGeom prst="rect">
            <a:avLst/>
          </a:prstGeom>
        </p:spPr>
      </p:pic>
      <p:pic>
        <p:nvPicPr>
          <p:cNvPr id="9" name="Graphic 4" descr="Heartbeat with solid fill">
            <a:extLst>
              <a:ext uri="{FF2B5EF4-FFF2-40B4-BE49-F238E27FC236}">
                <a16:creationId xmlns:a16="http://schemas.microsoft.com/office/drawing/2014/main" id="{D734AF25-284C-BBEC-A0E7-BACB08E9CE6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45794" y="5415435"/>
            <a:ext cx="972312" cy="972312"/>
          </a:xfrm>
          <a:prstGeom prst="rect">
            <a:avLst/>
          </a:prstGeom>
        </p:spPr>
      </p:pic>
      <p:sp>
        <p:nvSpPr>
          <p:cNvPr id="22" name="TextBox 16">
            <a:extLst>
              <a:ext uri="{FF2B5EF4-FFF2-40B4-BE49-F238E27FC236}">
                <a16:creationId xmlns:a16="http://schemas.microsoft.com/office/drawing/2014/main" id="{C28E5740-41BA-9E08-FC36-FFC7AD48AC0A}"/>
              </a:ext>
            </a:extLst>
          </p:cNvPr>
          <p:cNvSpPr txBox="1"/>
          <p:nvPr/>
        </p:nvSpPr>
        <p:spPr>
          <a:xfrm>
            <a:off x="2502148" y="1852340"/>
            <a:ext cx="7761992" cy="7571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90000"/>
              </a:lnSpc>
            </a:pPr>
            <a:r>
              <a:rPr lang="en-US" sz="2400"/>
              <a:t>SCA often occurs from a sudden and unexpected disruption in the heart’s electrical system</a:t>
            </a:r>
          </a:p>
        </p:txBody>
      </p:sp>
      <p:sp>
        <p:nvSpPr>
          <p:cNvPr id="23" name="TextBox 17">
            <a:extLst>
              <a:ext uri="{FF2B5EF4-FFF2-40B4-BE49-F238E27FC236}">
                <a16:creationId xmlns:a16="http://schemas.microsoft.com/office/drawing/2014/main" id="{92C9A5DA-AA61-28FE-98E2-756469164E35}"/>
              </a:ext>
            </a:extLst>
          </p:cNvPr>
          <p:cNvSpPr txBox="1"/>
          <p:nvPr/>
        </p:nvSpPr>
        <p:spPr>
          <a:xfrm>
            <a:off x="2557012" y="3216649"/>
            <a:ext cx="8471648" cy="4247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90000"/>
              </a:lnSpc>
            </a:pPr>
            <a:r>
              <a:rPr lang="en-US" sz="2400"/>
              <a:t>Stops blood flow to the brain and vital organs</a:t>
            </a:r>
          </a:p>
        </p:txBody>
      </p:sp>
      <p:sp>
        <p:nvSpPr>
          <p:cNvPr id="24" name="TextBox 18">
            <a:extLst>
              <a:ext uri="{FF2B5EF4-FFF2-40B4-BE49-F238E27FC236}">
                <a16:creationId xmlns:a16="http://schemas.microsoft.com/office/drawing/2014/main" id="{BF035BAB-F768-530C-36B2-99B276FA942C}"/>
              </a:ext>
            </a:extLst>
          </p:cNvPr>
          <p:cNvSpPr txBox="1"/>
          <p:nvPr/>
        </p:nvSpPr>
        <p:spPr>
          <a:xfrm>
            <a:off x="2502148" y="4263696"/>
            <a:ext cx="8015802" cy="7571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90000"/>
              </a:lnSpc>
            </a:pPr>
            <a:r>
              <a:rPr lang="en-US" sz="2400"/>
              <a:t>Occurs in approximately 350,000 people/year in community settings</a:t>
            </a:r>
          </a:p>
        </p:txBody>
      </p:sp>
      <p:sp>
        <p:nvSpPr>
          <p:cNvPr id="25" name="TextBox 19">
            <a:extLst>
              <a:ext uri="{FF2B5EF4-FFF2-40B4-BE49-F238E27FC236}">
                <a16:creationId xmlns:a16="http://schemas.microsoft.com/office/drawing/2014/main" id="{0BD208EB-0469-481C-2B6B-BBBE864C161E}"/>
              </a:ext>
            </a:extLst>
          </p:cNvPr>
          <p:cNvSpPr txBox="1"/>
          <p:nvPr/>
        </p:nvSpPr>
        <p:spPr>
          <a:xfrm>
            <a:off x="2557012" y="5664023"/>
            <a:ext cx="7540313" cy="4247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90000"/>
              </a:lnSpc>
            </a:pPr>
            <a:r>
              <a:rPr lang="en-US" sz="2400"/>
              <a:t>Differs from a heart attack</a:t>
            </a:r>
          </a:p>
        </p:txBody>
      </p:sp>
    </p:spTree>
    <p:extLst>
      <p:ext uri="{BB962C8B-B14F-4D97-AF65-F5344CB8AC3E}">
        <p14:creationId xmlns:p14="http://schemas.microsoft.com/office/powerpoint/2010/main" val="14862420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CC137FB-D404-321A-51DB-AE1CCA4C05AF}"/>
              </a:ext>
            </a:extLst>
          </p:cNvPr>
          <p:cNvSpPr>
            <a:spLocks noGrp="1"/>
          </p:cNvSpPr>
          <p:nvPr>
            <p:ph type="sldNum" sz="quarter" idx="12"/>
          </p:nvPr>
        </p:nvSpPr>
        <p:spPr/>
        <p:txBody>
          <a:bodyPr/>
          <a:lstStyle/>
          <a:p>
            <a:fld id="{F98CC799-D9FC-FE4C-A0AA-0C37FA608A8C}" type="slidenum">
              <a:rPr lang="en-US" smtClean="0"/>
              <a:pPr/>
              <a:t>7</a:t>
            </a:fld>
            <a:endParaRPr lang="en-US"/>
          </a:p>
        </p:txBody>
      </p:sp>
      <p:pic>
        <p:nvPicPr>
          <p:cNvPr id="7" name="Online Media 6" title="Signs To Help You Prevent Child Cardiac Arrest">
            <a:hlinkClick r:id="" action="ppaction://media"/>
            <a:extLst>
              <a:ext uri="{FF2B5EF4-FFF2-40B4-BE49-F238E27FC236}">
                <a16:creationId xmlns:a16="http://schemas.microsoft.com/office/drawing/2014/main" id="{1D622BEB-109E-B0B8-E814-DDF0BF7376E6}"/>
              </a:ext>
            </a:extLst>
          </p:cNvPr>
          <p:cNvPicPr>
            <a:picLocks noRot="1" noChangeAspect="1"/>
          </p:cNvPicPr>
          <p:nvPr>
            <a:videoFile r:link="rId1"/>
          </p:nvPr>
        </p:nvPicPr>
        <p:blipFill>
          <a:blip r:embed="rId4"/>
          <a:stretch>
            <a:fillRect/>
          </a:stretch>
        </p:blipFill>
        <p:spPr>
          <a:xfrm>
            <a:off x="4620101" y="817004"/>
            <a:ext cx="2951797" cy="5223991"/>
          </a:xfrm>
          <a:prstGeom prst="rect">
            <a:avLst/>
          </a:prstGeom>
        </p:spPr>
      </p:pic>
    </p:spTree>
    <p:extLst>
      <p:ext uri="{BB962C8B-B14F-4D97-AF65-F5344CB8AC3E}">
        <p14:creationId xmlns:p14="http://schemas.microsoft.com/office/powerpoint/2010/main" val="4246799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7B8D267-0CB9-98C0-04FE-D01FF52D957D}"/>
              </a:ext>
            </a:extLst>
          </p:cNvPr>
          <p:cNvSpPr>
            <a:spLocks noGrp="1"/>
          </p:cNvSpPr>
          <p:nvPr>
            <p:ph type="sldNum" sz="quarter" idx="12"/>
          </p:nvPr>
        </p:nvSpPr>
        <p:spPr/>
        <p:txBody>
          <a:bodyPr/>
          <a:lstStyle/>
          <a:p>
            <a:fld id="{F98CC799-D9FC-FE4C-A0AA-0C37FA608A8C}" type="slidenum">
              <a:rPr lang="en-US" smtClean="0"/>
              <a:t>8</a:t>
            </a:fld>
            <a:endParaRPr lang="en-US"/>
          </a:p>
        </p:txBody>
      </p:sp>
      <p:sp>
        <p:nvSpPr>
          <p:cNvPr id="6" name="Title 5">
            <a:extLst>
              <a:ext uri="{FF2B5EF4-FFF2-40B4-BE49-F238E27FC236}">
                <a16:creationId xmlns:a16="http://schemas.microsoft.com/office/drawing/2014/main" id="{C2391684-3194-30E1-EF8B-549F70B91E9E}"/>
              </a:ext>
            </a:extLst>
          </p:cNvPr>
          <p:cNvSpPr>
            <a:spLocks noGrp="1"/>
          </p:cNvSpPr>
          <p:nvPr>
            <p:ph type="title"/>
          </p:nvPr>
        </p:nvSpPr>
        <p:spPr/>
        <p:txBody>
          <a:bodyPr/>
          <a:lstStyle/>
          <a:p>
            <a:r>
              <a:rPr lang="en-US"/>
              <a:t>What causes SCA?</a:t>
            </a:r>
          </a:p>
        </p:txBody>
      </p:sp>
      <p:sp>
        <p:nvSpPr>
          <p:cNvPr id="9" name="Content Placeholder 3">
            <a:extLst>
              <a:ext uri="{FF2B5EF4-FFF2-40B4-BE49-F238E27FC236}">
                <a16:creationId xmlns:a16="http://schemas.microsoft.com/office/drawing/2014/main" id="{B28FF963-A2BD-4B29-D071-279633083176}"/>
              </a:ext>
            </a:extLst>
          </p:cNvPr>
          <p:cNvSpPr>
            <a:spLocks noGrp="1"/>
          </p:cNvSpPr>
          <p:nvPr>
            <p:ph idx="1"/>
          </p:nvPr>
        </p:nvSpPr>
        <p:spPr>
          <a:xfrm>
            <a:off x="838200" y="1703070"/>
            <a:ext cx="6047232" cy="4223383"/>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0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600"/>
              </a:spcBef>
              <a:buFont typeface="Arial" panose="020B0604020202020204" pitchFamily="34" charset="0"/>
              <a:buChar char="•"/>
            </a:pPr>
            <a:r>
              <a:rPr lang="en-US"/>
              <a:t>Not all causes are known</a:t>
            </a:r>
          </a:p>
          <a:p>
            <a:pPr marL="342900" indent="-342900">
              <a:spcBef>
                <a:spcPts val="600"/>
              </a:spcBef>
              <a:buFont typeface="Arial" panose="020B0604020202020204" pitchFamily="34" charset="0"/>
              <a:buChar char="•"/>
            </a:pPr>
            <a:r>
              <a:rPr lang="en-US"/>
              <a:t>Several structural and electrical diseases</a:t>
            </a:r>
          </a:p>
          <a:p>
            <a:pPr lvl="1" indent="-341313">
              <a:spcBef>
                <a:spcPts val="600"/>
              </a:spcBef>
              <a:buFont typeface="Calibri" panose="020F0502020204030204" pitchFamily="34" charset="0"/>
              <a:buChar char="–"/>
            </a:pPr>
            <a:r>
              <a:rPr lang="en-US"/>
              <a:t>Common arrhythmia, ventricular fibrillation</a:t>
            </a:r>
          </a:p>
          <a:p>
            <a:pPr marL="342900" indent="-342900">
              <a:spcBef>
                <a:spcPts val="600"/>
              </a:spcBef>
              <a:buFont typeface="Arial" panose="020B0604020202020204" pitchFamily="34" charset="0"/>
              <a:buChar char="•"/>
            </a:pPr>
            <a:r>
              <a:rPr lang="en-US"/>
              <a:t>Most conditions are inherited in children</a:t>
            </a:r>
          </a:p>
          <a:p>
            <a:pPr marL="342900" indent="-342900">
              <a:spcBef>
                <a:spcPts val="600"/>
              </a:spcBef>
              <a:buFont typeface="Arial" panose="020B0604020202020204" pitchFamily="34" charset="0"/>
              <a:buChar char="•"/>
            </a:pPr>
            <a:r>
              <a:rPr lang="en-US"/>
              <a:t>Other causes:</a:t>
            </a:r>
          </a:p>
          <a:p>
            <a:pPr lvl="1" indent="-341313">
              <a:spcBef>
                <a:spcPts val="600"/>
              </a:spcBef>
              <a:buFont typeface="Calibri" panose="020F0502020204030204" pitchFamily="34" charset="0"/>
              <a:buChar char="–"/>
            </a:pPr>
            <a:r>
              <a:rPr lang="en-US"/>
              <a:t>Sudden blunt blow to the chest</a:t>
            </a:r>
          </a:p>
          <a:p>
            <a:pPr lvl="1" indent="-341313">
              <a:spcBef>
                <a:spcPts val="600"/>
              </a:spcBef>
              <a:buFont typeface="Calibri" panose="020F0502020204030204" pitchFamily="34" charset="0"/>
              <a:buChar char="–"/>
            </a:pPr>
            <a:r>
              <a:rPr lang="en-US"/>
              <a:t>Use of recreational or performance-enhancing drugs</a:t>
            </a:r>
          </a:p>
          <a:p>
            <a:pPr lvl="1">
              <a:spcBef>
                <a:spcPts val="600"/>
              </a:spcBef>
            </a:pPr>
            <a:endParaRPr lang="en-US"/>
          </a:p>
          <a:p>
            <a:pPr marL="342900" indent="-342900">
              <a:spcBef>
                <a:spcPts val="600"/>
              </a:spcBef>
              <a:buFont typeface="Arial" panose="020B0604020202020204" pitchFamily="34" charset="0"/>
              <a:buChar char="•"/>
            </a:pPr>
            <a:endParaRPr lang="en-US"/>
          </a:p>
        </p:txBody>
      </p:sp>
      <p:pic>
        <p:nvPicPr>
          <p:cNvPr id="11" name="Picture 10" descr="A person lying on the floor with hands on the back&#10;&#10;Description automatically generated">
            <a:extLst>
              <a:ext uri="{FF2B5EF4-FFF2-40B4-BE49-F238E27FC236}">
                <a16:creationId xmlns:a16="http://schemas.microsoft.com/office/drawing/2014/main" id="{977E3CC0-624E-1AB1-2494-F1B46FDD724E}"/>
              </a:ext>
            </a:extLst>
          </p:cNvPr>
          <p:cNvPicPr>
            <a:picLocks noChangeAspect="1"/>
          </p:cNvPicPr>
          <p:nvPr/>
        </p:nvPicPr>
        <p:blipFill>
          <a:blip r:embed="rId2"/>
          <a:stretch>
            <a:fillRect/>
          </a:stretch>
        </p:blipFill>
        <p:spPr>
          <a:xfrm>
            <a:off x="7095744" y="2047908"/>
            <a:ext cx="4594860" cy="3063240"/>
          </a:xfrm>
          <a:prstGeom prst="round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56549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F53BAEE-38CB-0F5F-8FED-2E74FA21F629}"/>
              </a:ext>
            </a:extLst>
          </p:cNvPr>
          <p:cNvSpPr>
            <a:spLocks noGrp="1"/>
          </p:cNvSpPr>
          <p:nvPr>
            <p:ph type="sldNum" sz="quarter" idx="12"/>
          </p:nvPr>
        </p:nvSpPr>
        <p:spPr/>
        <p:txBody>
          <a:bodyPr/>
          <a:lstStyle/>
          <a:p>
            <a:fld id="{F98CC799-D9FC-FE4C-A0AA-0C37FA608A8C}" type="slidenum">
              <a:rPr lang="en-US" smtClean="0"/>
              <a:t>9</a:t>
            </a:fld>
            <a:endParaRPr lang="en-US"/>
          </a:p>
        </p:txBody>
      </p:sp>
      <p:sp>
        <p:nvSpPr>
          <p:cNvPr id="2" name="Title 1">
            <a:extLst>
              <a:ext uri="{FF2B5EF4-FFF2-40B4-BE49-F238E27FC236}">
                <a16:creationId xmlns:a16="http://schemas.microsoft.com/office/drawing/2014/main" id="{EC23D23A-3A4C-EB6E-8640-5F90EF43C157}"/>
              </a:ext>
            </a:extLst>
          </p:cNvPr>
          <p:cNvSpPr>
            <a:spLocks noGrp="1"/>
          </p:cNvSpPr>
          <p:nvPr>
            <p:ph type="title"/>
          </p:nvPr>
        </p:nvSpPr>
        <p:spPr>
          <a:xfrm>
            <a:off x="838200" y="365125"/>
            <a:ext cx="9960864" cy="1325563"/>
          </a:xfrm>
        </p:spPr>
        <p:txBody>
          <a:bodyPr/>
          <a:lstStyle/>
          <a:p>
            <a:r>
              <a:rPr lang="en-US"/>
              <a:t>Sudden cardiac arrest can happen …</a:t>
            </a:r>
          </a:p>
        </p:txBody>
      </p:sp>
      <p:pic>
        <p:nvPicPr>
          <p:cNvPr id="11" name="Picture 10" descr="A green and white buildings&#10;&#10;Description automatically generated">
            <a:extLst>
              <a:ext uri="{FF2B5EF4-FFF2-40B4-BE49-F238E27FC236}">
                <a16:creationId xmlns:a16="http://schemas.microsoft.com/office/drawing/2014/main" id="{8049C4D9-17D0-9946-C6A2-B24883FC4C1E}"/>
              </a:ext>
            </a:extLst>
          </p:cNvPr>
          <p:cNvPicPr>
            <a:picLocks noGrp="1" noRot="1" noChangeAspect="1" noMove="1" noResize="1" noEditPoints="1" noAdjustHandles="1" noChangeArrowheads="1" noChangeShapeType="1" noCrop="1"/>
          </p:cNvPicPr>
          <p:nvPr/>
        </p:nvPicPr>
        <p:blipFill rotWithShape="1">
          <a:blip r:embed="rId2"/>
          <a:srcRect r="1542" b="10447"/>
          <a:stretch/>
        </p:blipFill>
        <p:spPr>
          <a:xfrm>
            <a:off x="-1" y="2953007"/>
            <a:ext cx="12192001" cy="3904993"/>
          </a:xfrm>
          <a:prstGeom prst="rect">
            <a:avLst/>
          </a:prstGeom>
        </p:spPr>
      </p:pic>
      <p:sp>
        <p:nvSpPr>
          <p:cNvPr id="4" name="Rectangle: Rounded Corners 3">
            <a:extLst>
              <a:ext uri="{FF2B5EF4-FFF2-40B4-BE49-F238E27FC236}">
                <a16:creationId xmlns:a16="http://schemas.microsoft.com/office/drawing/2014/main" id="{25793B16-D567-5C40-88AB-30C41D65B7E1}"/>
              </a:ext>
            </a:extLst>
          </p:cNvPr>
          <p:cNvSpPr/>
          <p:nvPr/>
        </p:nvSpPr>
        <p:spPr>
          <a:xfrm>
            <a:off x="1031147" y="2030309"/>
            <a:ext cx="2426348" cy="587577"/>
          </a:xfrm>
          <a:prstGeom prst="round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Anytime</a:t>
            </a:r>
          </a:p>
        </p:txBody>
      </p:sp>
      <p:sp>
        <p:nvSpPr>
          <p:cNvPr id="5" name="Rectangle: Rounded Corners 4">
            <a:extLst>
              <a:ext uri="{FF2B5EF4-FFF2-40B4-BE49-F238E27FC236}">
                <a16:creationId xmlns:a16="http://schemas.microsoft.com/office/drawing/2014/main" id="{FDB2EF8B-5EED-1BE5-DD7E-3979E1E5BFC2}"/>
              </a:ext>
            </a:extLst>
          </p:cNvPr>
          <p:cNvSpPr/>
          <p:nvPr/>
        </p:nvSpPr>
        <p:spPr>
          <a:xfrm>
            <a:off x="4882826" y="2025809"/>
            <a:ext cx="2426348" cy="587577"/>
          </a:xfrm>
          <a:prstGeom prst="round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Any place</a:t>
            </a:r>
          </a:p>
        </p:txBody>
      </p:sp>
      <p:sp>
        <p:nvSpPr>
          <p:cNvPr id="6" name="Rectangle: Rounded Corners 5">
            <a:extLst>
              <a:ext uri="{FF2B5EF4-FFF2-40B4-BE49-F238E27FC236}">
                <a16:creationId xmlns:a16="http://schemas.microsoft.com/office/drawing/2014/main" id="{82621B7A-AF48-5E03-2EF1-599056BD942E}"/>
              </a:ext>
            </a:extLst>
          </p:cNvPr>
          <p:cNvSpPr/>
          <p:nvPr/>
        </p:nvSpPr>
        <p:spPr>
          <a:xfrm>
            <a:off x="8734505" y="2025809"/>
            <a:ext cx="2426348" cy="587577"/>
          </a:xfrm>
          <a:prstGeom prst="round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To anyone</a:t>
            </a:r>
          </a:p>
        </p:txBody>
      </p:sp>
      <p:pic>
        <p:nvPicPr>
          <p:cNvPr id="8" name="Graphic 7" descr="Add with solid fill">
            <a:extLst>
              <a:ext uri="{FF2B5EF4-FFF2-40B4-BE49-F238E27FC236}">
                <a16:creationId xmlns:a16="http://schemas.microsoft.com/office/drawing/2014/main" id="{79ACAF31-04CE-1EFD-D955-10E26781AF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98217" y="2049904"/>
            <a:ext cx="543886" cy="543886"/>
          </a:xfrm>
          <a:prstGeom prst="rect">
            <a:avLst/>
          </a:prstGeom>
        </p:spPr>
      </p:pic>
      <p:pic>
        <p:nvPicPr>
          <p:cNvPr id="9" name="Graphic 8" descr="Add with solid fill">
            <a:extLst>
              <a:ext uri="{FF2B5EF4-FFF2-40B4-BE49-F238E27FC236}">
                <a16:creationId xmlns:a16="http://schemas.microsoft.com/office/drawing/2014/main" id="{5695E61C-90F6-02D4-2FCA-5E20ACE003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49896" y="2047654"/>
            <a:ext cx="543886" cy="543886"/>
          </a:xfrm>
          <a:prstGeom prst="rect">
            <a:avLst/>
          </a:prstGeom>
        </p:spPr>
      </p:pic>
      <p:sp>
        <p:nvSpPr>
          <p:cNvPr id="10" name="TextBox 9">
            <a:extLst>
              <a:ext uri="{FF2B5EF4-FFF2-40B4-BE49-F238E27FC236}">
                <a16:creationId xmlns:a16="http://schemas.microsoft.com/office/drawing/2014/main" id="{3AC83ACC-4ED5-7FC1-C81B-921095BD7273}"/>
              </a:ext>
            </a:extLst>
          </p:cNvPr>
          <p:cNvSpPr txBox="1"/>
          <p:nvPr/>
        </p:nvSpPr>
        <p:spPr>
          <a:xfrm>
            <a:off x="3695349" y="3167390"/>
            <a:ext cx="4801300" cy="578882"/>
          </a:xfrm>
          <a:prstGeom prst="roundRect">
            <a:avLst/>
          </a:prstGeom>
          <a:solidFill>
            <a:schemeClr val="bg1"/>
          </a:solidFill>
          <a:ln w="28575">
            <a:solidFill>
              <a:schemeClr val="accent2"/>
            </a:solidFill>
          </a:ln>
        </p:spPr>
        <p:txBody>
          <a:bodyPr wrap="square" rtlCol="0">
            <a:spAutoFit/>
          </a:bodyPr>
          <a:lstStyle/>
          <a:p>
            <a:pPr algn="ctr"/>
            <a:r>
              <a:rPr lang="en-US" sz="2800" b="1"/>
              <a:t>Are you prepared?</a:t>
            </a:r>
          </a:p>
        </p:txBody>
      </p:sp>
    </p:spTree>
    <p:extLst>
      <p:ext uri="{BB962C8B-B14F-4D97-AF65-F5344CB8AC3E}">
        <p14:creationId xmlns:p14="http://schemas.microsoft.com/office/powerpoint/2010/main" val="257648852"/>
      </p:ext>
    </p:extLst>
  </p:cSld>
  <p:clrMapOvr>
    <a:masterClrMapping/>
  </p:clrMapOvr>
</p:sld>
</file>

<file path=ppt/theme/theme1.xml><?xml version="1.0" encoding="utf-8"?>
<a:theme xmlns:a="http://schemas.openxmlformats.org/drawingml/2006/main" name="S4LTheme2">
  <a:themeElements>
    <a:clrScheme name="Strong4Life">
      <a:dk1>
        <a:srgbClr val="545659"/>
      </a:dk1>
      <a:lt1>
        <a:srgbClr val="FFFFFF"/>
      </a:lt1>
      <a:dk2>
        <a:srgbClr val="004987"/>
      </a:dk2>
      <a:lt2>
        <a:srgbClr val="E7E6E6"/>
      </a:lt2>
      <a:accent1>
        <a:srgbClr val="0081C6"/>
      </a:accent1>
      <a:accent2>
        <a:srgbClr val="00A94F"/>
      </a:accent2>
      <a:accent3>
        <a:srgbClr val="FDBBCB"/>
      </a:accent3>
      <a:accent4>
        <a:srgbClr val="0099A8"/>
      </a:accent4>
      <a:accent5>
        <a:srgbClr val="83DADE"/>
      </a:accent5>
      <a:accent6>
        <a:srgbClr val="F5A800"/>
      </a:accent6>
      <a:hlink>
        <a:srgbClr val="004987"/>
      </a:hlink>
      <a:folHlink>
        <a:srgbClr val="954F72"/>
      </a:folHlink>
    </a:clrScheme>
    <a:fontScheme name="Custom 1">
      <a:majorFont>
        <a:latin typeface="Arial Rounded MT Bol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4LTheme2" id="{32230618-FB20-4141-A508-B6BA91B1AA04}" vid="{5542C697-B6AE-804C-AFE6-2F4DFDA9185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TotalTime>
  <Words>2087</Words>
  <Application>Microsoft Office PowerPoint</Application>
  <PresentationFormat>Widescreen</PresentationFormat>
  <Paragraphs>243</Paragraphs>
  <Slides>27</Slides>
  <Notes>17</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Arial Rounded MT Bold</vt:lpstr>
      <vt:lpstr>Calibri</vt:lpstr>
      <vt:lpstr>Helvetica</vt:lpstr>
      <vt:lpstr>Tahoma</vt:lpstr>
      <vt:lpstr>Times New Roman</vt:lpstr>
      <vt:lpstr>S4LTheme2</vt:lpstr>
      <vt:lpstr>PowerPoint Presentation</vt:lpstr>
      <vt:lpstr>What is Project S.A.V.E.?</vt:lpstr>
      <vt:lpstr>Project S.A.V.E</vt:lpstr>
      <vt:lpstr>Project S.A.V.E.</vt:lpstr>
      <vt:lpstr>Project S.A.V.E.</vt:lpstr>
      <vt:lpstr>What is sudden cardiac arrest (SCA)?</vt:lpstr>
      <vt:lpstr>PowerPoint Presentation</vt:lpstr>
      <vt:lpstr>What causes SCA?</vt:lpstr>
      <vt:lpstr>Sudden cardiac arrest can happen …</vt:lpstr>
      <vt:lpstr>Do you know…</vt:lpstr>
      <vt:lpstr>Protecting students, staff and visitors</vt:lpstr>
      <vt:lpstr>1. Learn the early warning signs</vt:lpstr>
      <vt:lpstr>2. Learn how to recognize SCA</vt:lpstr>
      <vt:lpstr>Key SCA warning signs and symptoms</vt:lpstr>
      <vt:lpstr>3. Learn CPR</vt:lpstr>
      <vt:lpstr>Hands-on CPR</vt:lpstr>
      <vt:lpstr>PowerPoint Presentation</vt:lpstr>
      <vt:lpstr>Automated External Defibrillator (AED)</vt:lpstr>
      <vt:lpstr>AED</vt:lpstr>
      <vt:lpstr>Where are our AEDs?</vt:lpstr>
      <vt:lpstr>What does it take to be a Heart Safe school?</vt:lpstr>
      <vt:lpstr>Heart Safe school checklist</vt:lpstr>
      <vt:lpstr>Our plan</vt:lpstr>
      <vt:lpstr>Cardiac Emergency Response drill</vt:lpstr>
      <vt:lpstr>Summary </vt:lpstr>
      <vt:lpstr>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subject>Project SAVE</dc:subject>
  <dc:creator>Talley Harrell</dc:creator>
  <cp:keywords>IIP;Project SAVE</cp:keywords>
  <cp:lastModifiedBy>Walker, Alex</cp:lastModifiedBy>
  <cp:revision>2</cp:revision>
  <dcterms:created xsi:type="dcterms:W3CDTF">2021-10-07T14:20:38Z</dcterms:created>
  <dcterms:modified xsi:type="dcterms:W3CDTF">2024-10-21T13:59:37Z</dcterms:modified>
</cp:coreProperties>
</file>