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13"/>
  </p:notesMasterIdLst>
  <p:handoutMasterIdLst>
    <p:handoutMasterId r:id="rId14"/>
  </p:handoutMasterIdLst>
  <p:sldIdLst>
    <p:sldId id="312" r:id="rId3"/>
    <p:sldId id="324" r:id="rId4"/>
    <p:sldId id="314" r:id="rId5"/>
    <p:sldId id="299" r:id="rId6"/>
    <p:sldId id="323" r:id="rId7"/>
    <p:sldId id="315" r:id="rId8"/>
    <p:sldId id="316" r:id="rId9"/>
    <p:sldId id="318" r:id="rId10"/>
    <p:sldId id="320" r:id="rId11"/>
    <p:sldId id="31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57"/>
    <a:srgbClr val="780032"/>
    <a:srgbClr val="7AC142"/>
    <a:srgbClr val="52BDEC"/>
    <a:srgbClr val="F28D1E"/>
    <a:srgbClr val="AD2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8592" autoAdjust="0"/>
  </p:normalViewPr>
  <p:slideViewPr>
    <p:cSldViewPr>
      <p:cViewPr varScale="1">
        <p:scale>
          <a:sx n="67" d="100"/>
          <a:sy n="67" d="100"/>
        </p:scale>
        <p:origin x="12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219BE-9B23-4EF9-A9EC-0E877FA73EEF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0573-B2FA-404B-A03F-58C0BE0B4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6981D-1B90-48F0-8ACD-F504B659A3C4}" type="datetimeFigureOut">
              <a:rPr lang="en-US"/>
              <a:pPr>
                <a:defRPr/>
              </a:pPr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1E04C4-209E-42C0-BB16-60A19275D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6D10A-9E57-4931-AB59-7F95947A154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6FB6-CFB1-42A5-83E5-890ED37D61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3733800"/>
            <a:ext cx="7772400" cy="0"/>
          </a:xfrm>
          <a:prstGeom prst="line">
            <a:avLst/>
          </a:prstGeom>
          <a:ln w="508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000">
                <a:latin typeface="Rockwell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4102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Marcus NIH w CHOA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5486400"/>
            <a:ext cx="3181815" cy="1087120"/>
          </a:xfrm>
          <a:prstGeom prst="rect">
            <a:avLst/>
          </a:prstGeom>
        </p:spPr>
      </p:pic>
      <p:pic>
        <p:nvPicPr>
          <p:cNvPr id="5" name="Picture 4" descr="Macus Intro Slide backgroun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6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3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9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87975"/>
            <a:ext cx="5181600" cy="1317625"/>
          </a:xfrm>
        </p:spPr>
        <p:txBody>
          <a:bodyPr anchor="b" anchorCtr="0">
            <a:normAutofit/>
          </a:bodyPr>
          <a:lstStyle>
            <a:lvl1pPr algn="l">
              <a:defRPr sz="2800">
                <a:latin typeface="Rockwell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Marcus NIH w CHOA 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5486400"/>
            <a:ext cx="3181815" cy="1087120"/>
          </a:xfrm>
          <a:prstGeom prst="rect">
            <a:avLst/>
          </a:prstGeom>
        </p:spPr>
      </p:pic>
      <p:pic>
        <p:nvPicPr>
          <p:cNvPr id="3" name="Picture 2" descr="Macus Intro Slide backgroun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68"/>
          </a:xfrm>
          <a:prstGeom prst="rect">
            <a:avLst/>
          </a:prstGeom>
        </p:spPr>
      </p:pic>
      <p:pic>
        <p:nvPicPr>
          <p:cNvPr id="5" name="Picture 4" descr="Macus Intro Slide background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6858000"/>
          </a:xfrm>
          <a:prstGeom prst="rect">
            <a:avLst/>
          </a:prstGeom>
        </p:spPr>
      </p:pic>
      <p:pic>
        <p:nvPicPr>
          <p:cNvPr id="6" name="Picture 5" descr="Macus Intro Slide background_V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 anchorCtr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itchFamily="18" charset="0"/>
              </a:rPr>
              <a:t>Marcus Autism Center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Rockwell" pitchFamily="18" charset="0"/>
              </a:rPr>
              <a:t>Marcus Autism Center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 anchorCtr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00801"/>
            <a:ext cx="457200" cy="457200"/>
          </a:xfrm>
        </p:spPr>
        <p:txBody>
          <a:bodyPr/>
          <a:lstStyle>
            <a:lvl1pPr>
              <a:defRPr sz="11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D945C9-0277-4107-B589-EC55ECD24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76400" y="6477001"/>
            <a:ext cx="647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ckwell" pitchFamily="18" charset="0"/>
              </a:rPr>
              <a:t>Marcus Autism Center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423F924-74D2-45C3-9581-52674854CC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3" r:id="rId2"/>
    <p:sldLayoutId id="2147483705" r:id="rId3"/>
    <p:sldLayoutId id="2147483721" r:id="rId4"/>
    <p:sldLayoutId id="2147483724" r:id="rId5"/>
    <p:sldLayoutId id="2147483714" r:id="rId6"/>
    <p:sldLayoutId id="214748372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>
              <a:lumMod val="75000"/>
            </a:schemeClr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D57"/>
          </a:solidFill>
          <a:latin typeface="Archer Semi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>
              <a:lumMod val="6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1261-5562-4F4C-B430-000F664A7FF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D203-88EC-2F40-9C96-FC43E8D1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</a:rPr>
              <a:t>Power Point Template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Title Slide: Option1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10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Marcus Logo, Children’s Logo, Emory Logo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D29C128-0674-4127-A438-20350FF585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85800" y="2819400"/>
            <a:ext cx="74676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itchFamily="18" charset="0"/>
              </a:rPr>
              <a:t>FOR ONSCREEN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itchFamily="18" charset="0"/>
              </a:rPr>
              <a:t>Divider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Point Template</a:t>
            </a:r>
            <a:br>
              <a:rPr lang="en-US" dirty="0"/>
            </a:br>
            <a:r>
              <a:rPr lang="en-US" dirty="0"/>
              <a:t>Title Slide: Option 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248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Marcus Logo, Children’s Logo, Emory Logo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43401"/>
            <a:ext cx="5562600" cy="1676399"/>
          </a:xfrm>
        </p:spPr>
        <p:txBody>
          <a:bodyPr>
            <a:normAutofit/>
          </a:bodyPr>
          <a:lstStyle/>
          <a:p>
            <a:r>
              <a:rPr lang="en-US" dirty="0"/>
              <a:t>Title Slide: Option 3</a:t>
            </a:r>
            <a:br>
              <a:rPr lang="en-US" dirty="0"/>
            </a:br>
            <a:r>
              <a:rPr lang="en-US" sz="1800" dirty="0"/>
              <a:t>use when a photo is needed on the title slide</a:t>
            </a:r>
          </a:p>
        </p:txBody>
      </p:sp>
      <p:pic>
        <p:nvPicPr>
          <p:cNvPr id="5" name="Picture 4" descr="CHOA_MPrince_Marcus_Classroom_Shot2_003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" b="4906"/>
          <a:stretch/>
        </p:blipFill>
        <p:spPr>
          <a:xfrm>
            <a:off x="0" y="-323883"/>
            <a:ext cx="9144000" cy="542077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990600"/>
          </a:xfrm>
        </p:spPr>
        <p:txBody>
          <a:bodyPr anchor="ctr" anchorCtr="0"/>
          <a:lstStyle/>
          <a:p>
            <a:pPr eaLnBrk="1" hangingPunct="1"/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Text: 28 pt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945C9-0277-4107-B589-EC55ECD240BC}" type="slidenum">
              <a:rPr lang="en-US" smtClean="0">
                <a:latin typeface="Calibri" pitchFamily="34" charset="0"/>
              </a:rPr>
              <a:pPr>
                <a:defRPr/>
              </a:pPr>
              <a:t>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eaLnBrk="1" hangingPunct="1"/>
            <a:r>
              <a:rPr lang="en-US" dirty="0"/>
              <a:t>Comparison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536575" y="1376608"/>
            <a:ext cx="404018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</a:rPr>
              <a:t>List A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536575" y="2209800"/>
            <a:ext cx="4040188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/>
              <a:t>A 1</a:t>
            </a:r>
          </a:p>
          <a:p>
            <a:pPr eaLnBrk="1" hangingPunct="1"/>
            <a:r>
              <a:rPr lang="en-US" sz="2400" dirty="0"/>
              <a:t>A 2	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645025" y="1376608"/>
            <a:ext cx="4041775" cy="715962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</a:rPr>
              <a:t>List B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724400" y="2209800"/>
            <a:ext cx="4041775" cy="4038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/>
              <a:t>B 1</a:t>
            </a:r>
          </a:p>
          <a:p>
            <a:pPr eaLnBrk="1" hangingPunct="1"/>
            <a:r>
              <a:rPr lang="en-US" sz="2400" dirty="0"/>
              <a:t>B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A_MPrince_MAC_Shot1_0264_CROP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7" r="-695" b="3211"/>
          <a:stretch/>
        </p:blipFill>
        <p:spPr>
          <a:xfrm>
            <a:off x="1371600" y="1981200"/>
            <a:ext cx="3131580" cy="3473453"/>
          </a:xfrm>
          <a:prstGeom prst="rect">
            <a:avLst/>
          </a:prstGeom>
        </p:spPr>
      </p:pic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eaLnBrk="1" hangingPunct="1"/>
            <a:r>
              <a:rPr lang="en-US" dirty="0"/>
              <a:t>Title: 36 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4461-A405-4E3A-BB94-97228AACD6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1981200"/>
            <a:ext cx="3081337" cy="3508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4986337" y="3051175"/>
            <a:ext cx="2514600" cy="144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Insert key fact connected with photo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A_MPrince_Marcus_Classroom_Shot2_0026.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6904"/>
            <a:ext cx="5855004" cy="6893646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7391400" cy="9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051" tIns="47025" rIns="94051" bIns="47025">
            <a:spAutoFit/>
          </a:bodyPr>
          <a:lstStyle/>
          <a:p>
            <a:pPr algn="ctr" defTabSz="941388">
              <a:spcBef>
                <a:spcPct val="50000"/>
              </a:spcBef>
            </a:pPr>
            <a:r>
              <a:rPr lang="en-US" sz="5400" b="1" spc="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COLLABORATION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990600" y="35814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Convergence of passion, culture, medicine,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rPr>
              <a:t>technology and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022866"/>
            <a:ext cx="342900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ckwell" pitchFamily="18" charset="0"/>
              </a:rPr>
              <a:t>Photo + Overlaid Text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ckwell" pitchFamily="18" charset="0"/>
              </a:rPr>
              <a:t>(with area for description)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5800" y="2971800"/>
            <a:ext cx="7467600" cy="190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ckwell" pitchFamily="18" charset="0"/>
              </a:rPr>
              <a:t>Divider Slide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126</Words>
  <Application>Microsoft Office PowerPoint</Application>
  <PresentationFormat>On-screen Show (4:3)</PresentationFormat>
  <Paragraphs>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Archer Semibold</vt:lpstr>
      <vt:lpstr>Arial</vt:lpstr>
      <vt:lpstr>Calibri</vt:lpstr>
      <vt:lpstr>Rockwell</vt:lpstr>
      <vt:lpstr>Tw Cen MT</vt:lpstr>
      <vt:lpstr>2012 Template</vt:lpstr>
      <vt:lpstr>Custom Design</vt:lpstr>
      <vt:lpstr>Power Point Template Title Slide: Option1</vt:lpstr>
      <vt:lpstr>Power Point Template Title Slide: Option 2</vt:lpstr>
      <vt:lpstr>Title Slide: Option 3 use when a photo is needed on the title slide</vt:lpstr>
      <vt:lpstr>Title</vt:lpstr>
      <vt:lpstr>Click to add title</vt:lpstr>
      <vt:lpstr>Comparison List</vt:lpstr>
      <vt:lpstr>Title: 36 pt </vt:lpstr>
      <vt:lpstr>PowerPoint Presentation</vt:lpstr>
      <vt:lpstr>PowerPoint Presentation</vt:lpstr>
      <vt:lpstr>PowerPoint Presentation</vt:lpstr>
    </vt:vector>
  </TitlesOfParts>
  <Company>Children's Healthcare of Atlanta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Healthcare of Atlanta</dc:title>
  <dc:creator>Chris Thornton</dc:creator>
  <cp:lastModifiedBy>McCreight Smith, Candace</cp:lastModifiedBy>
  <cp:revision>99</cp:revision>
  <cp:lastPrinted>2018-09-05T18:04:50Z</cp:lastPrinted>
  <dcterms:created xsi:type="dcterms:W3CDTF">2012-03-06T21:24:02Z</dcterms:created>
  <dcterms:modified xsi:type="dcterms:W3CDTF">2021-03-10T19:12:38Z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cm2617a</vt:lpwstr>
  </property>
  <property fmtid="{D5CDD505-2E9C-101B-9397-08002B2CF9AE}" pid="3" name="Offisync_ProviderInitializationData">
    <vt:lpwstr>https://choa.careforceconnection.org</vt:lpwstr>
  </property>
  <property fmtid="{D5CDD505-2E9C-101B-9397-08002B2CF9AE}" pid="4" name="Jive_VersionGuid">
    <vt:lpwstr>dd9e7334-0391-4ea4-a572-26f898ab1f0b</vt:lpwstr>
  </property>
  <property fmtid="{D5CDD505-2E9C-101B-9397-08002B2CF9AE}" pid="5" name="Offisync_UniqueId">
    <vt:lpwstr>15457</vt:lpwstr>
  </property>
  <property fmtid="{D5CDD505-2E9C-101B-9397-08002B2CF9AE}" pid="6" name="Offisync_UpdateToken">
    <vt:lpwstr>3</vt:lpwstr>
  </property>
  <property fmtid="{D5CDD505-2E9C-101B-9397-08002B2CF9AE}" pid="7" name="Offisync_ServerID">
    <vt:lpwstr>bb0b6d95-ee18-4f76-b9a6-04272a00dddc</vt:lpwstr>
  </property>
</Properties>
</file>