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8" r:id="rId3"/>
    <p:sldId id="270" r:id="rId4"/>
    <p:sldId id="261" r:id="rId5"/>
    <p:sldId id="274" r:id="rId6"/>
    <p:sldId id="272" r:id="rId7"/>
    <p:sldId id="275" r:id="rId8"/>
    <p:sldId id="273" r:id="rId9"/>
    <p:sldId id="271" r:id="rId10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94F"/>
    <a:srgbClr val="652D86"/>
    <a:srgbClr val="ED1C24"/>
    <a:srgbClr val="A2AAAD"/>
    <a:srgbClr val="EEDDB9"/>
    <a:srgbClr val="5A5A5A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28" autoAdjust="0"/>
  </p:normalViewPr>
  <p:slideViewPr>
    <p:cSldViewPr>
      <p:cViewPr varScale="1">
        <p:scale>
          <a:sx n="67" d="100"/>
          <a:sy n="67" d="100"/>
        </p:scale>
        <p:origin x="1284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_</c:v>
                </c:pt>
              </c:strCache>
            </c:strRef>
          </c:tx>
          <c:spPr>
            <a:ln w="25400" cmpd="sng"/>
            <a:effectLst>
              <a:outerShdw blurRad="50800" dist="50800" dir="5400000" algn="ctr" rotWithShape="0">
                <a:schemeClr val="bg1"/>
              </a:outerShdw>
            </a:effectLst>
          </c:spPr>
          <c:dLbls>
            <c:dLbl>
              <c:idx val="0"/>
              <c:layout>
                <c:manualLayout>
                  <c:x val="-4.0151912829078186E-2"/>
                  <c:y val="0.1693026723932235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2BD-4678-BC69-E3B231BECB75}"/>
                </c:ext>
              </c:extLst>
            </c:dLbl>
            <c:dLbl>
              <c:idx val="1"/>
              <c:layout>
                <c:manualLayout>
                  <c:x val="-0.13045215938916727"/>
                  <c:y val="9.3184999602322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2BD-4678-BC69-E3B231BECB75}"/>
                </c:ext>
              </c:extLst>
            </c:dLbl>
            <c:dLbl>
              <c:idx val="2"/>
              <c:layout>
                <c:manualLayout>
                  <c:x val="-1.2169993902277366E-2"/>
                  <c:y val="-0.272462021792730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2BD-4678-BC69-E3B231BECB75}"/>
                </c:ext>
              </c:extLst>
            </c:dLbl>
            <c:dLbl>
              <c:idx val="3"/>
              <c:layout>
                <c:manualLayout>
                  <c:x val="0.13455831278665925"/>
                  <c:y val="0.121005726556907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2BD-4678-BC69-E3B231BECB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200" baseline="0">
                    <a:solidFill>
                      <a:schemeClr val="bg1"/>
                    </a:solidFill>
                    <a:latin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&lt;5 years</c:v>
                </c:pt>
                <c:pt idx="1">
                  <c:v>5 - 9 years</c:v>
                </c:pt>
                <c:pt idx="2">
                  <c:v>10 - 14 years</c:v>
                </c:pt>
                <c:pt idx="3">
                  <c:v>15 17 years</c:v>
                </c:pt>
                <c:pt idx="4">
                  <c:v>&gt;17 years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0.08</c:v>
                </c:pt>
                <c:pt idx="1">
                  <c:v>0.17</c:v>
                </c:pt>
                <c:pt idx="2">
                  <c:v>0.48</c:v>
                </c:pt>
                <c:pt idx="3">
                  <c:v>0.23</c:v>
                </c:pt>
                <c:pt idx="4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2BD-4678-BC69-E3B231BECB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8909316259709963"/>
          <c:y val="0.19589139425753602"/>
          <c:w val="0.28228730878337177"/>
          <c:h val="0.62336852779766161"/>
        </c:manualLayout>
      </c:layout>
      <c:overlay val="0"/>
      <c:txPr>
        <a:bodyPr/>
        <a:lstStyle/>
        <a:p>
          <a:pPr>
            <a:defRPr sz="2200" baseline="0">
              <a:latin typeface="Calibri" panose="020F0502020204030204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F1E3-4324-85C7-8A99AFD8ADA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F1E3-4324-85C7-8A99AFD8ADA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5-F1E3-4324-85C7-8A99AFD8ADA8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7-F1E3-4324-85C7-8A99AFD8ADA8}"/>
              </c:ext>
            </c:extLst>
          </c:dPt>
          <c:dLbls>
            <c:dLbl>
              <c:idx val="0"/>
              <c:layout>
                <c:manualLayout>
                  <c:x val="-5.208333333333333E-3"/>
                  <c:y val="0.112068965517241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1E3-4324-85C7-8A99AFD8ADA8}"/>
                </c:ext>
              </c:extLst>
            </c:dLbl>
            <c:dLbl>
              <c:idx val="1"/>
              <c:layout>
                <c:manualLayout>
                  <c:x val="-5.208333333333333E-3"/>
                  <c:y val="0.12068965517241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1E3-4324-85C7-8A99AFD8ADA8}"/>
                </c:ext>
              </c:extLst>
            </c:dLbl>
            <c:dLbl>
              <c:idx val="2"/>
              <c:layout>
                <c:manualLayout>
                  <c:x val="-6.9444444444444441E-3"/>
                  <c:y val="0.1091954022988505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1E3-4324-85C7-8A99AFD8ADA8}"/>
                </c:ext>
              </c:extLst>
            </c:dLbl>
            <c:dLbl>
              <c:idx val="3"/>
              <c:layout>
                <c:manualLayout>
                  <c:x val="1.736111111111111E-3"/>
                  <c:y val="0.12068965517241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1E3-4324-85C7-8A99AFD8AD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 i="0" baseline="0">
                    <a:solidFill>
                      <a:schemeClr val="bg1"/>
                    </a:solidFill>
                    <a:latin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Inpatient</c:v>
                </c:pt>
                <c:pt idx="1">
                  <c:v>Outpatient</c:v>
                </c:pt>
                <c:pt idx="2">
                  <c:v>Physician</c:v>
                </c:pt>
                <c:pt idx="3">
                  <c:v>All other, including Rx</c:v>
                </c:pt>
              </c:strCache>
            </c:strRef>
          </c:cat>
          <c:val>
            <c:numRef>
              <c:f>Sheet1!$B$2:$B$5</c:f>
              <c:numCache>
                <c:formatCode>"$"#,##0</c:formatCode>
                <c:ptCount val="4"/>
                <c:pt idx="0">
                  <c:v>350</c:v>
                </c:pt>
                <c:pt idx="1">
                  <c:v>450</c:v>
                </c:pt>
                <c:pt idx="2">
                  <c:v>280</c:v>
                </c:pt>
                <c:pt idx="3">
                  <c:v>530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1E3-4324-85C7-8A99AFD8AD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690368"/>
        <c:axId val="37704448"/>
      </c:barChart>
      <c:catAx>
        <c:axId val="376903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37704448"/>
        <c:crosses val="autoZero"/>
        <c:auto val="1"/>
        <c:lblAlgn val="ctr"/>
        <c:lblOffset val="100"/>
        <c:noMultiLvlLbl val="0"/>
      </c:catAx>
      <c:valAx>
        <c:axId val="37704448"/>
        <c:scaling>
          <c:orientation val="minMax"/>
        </c:scaling>
        <c:delete val="0"/>
        <c:axPos val="l"/>
        <c:majorGridlines/>
        <c:numFmt formatCode="&quot;$&quot;#,##0" sourceLinked="1"/>
        <c:majorTickMark val="none"/>
        <c:minorTickMark val="none"/>
        <c:tickLblPos val="nextTo"/>
        <c:crossAx val="376903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6F7708-6294-4057-AA35-254489270DAD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A87230-96CA-457A-A755-1C5F0D30F2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552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BA8B3D0-7470-4F07-92BC-4E3B168D442B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66557B0-1517-4F72-A393-D67F49CF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679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 anchor="b" anchorCtr="0">
            <a:noAutofit/>
          </a:bodyPr>
          <a:lstStyle>
            <a:lvl1pPr algn="l">
              <a:defRPr sz="2800" baseline="0">
                <a:solidFill>
                  <a:srgbClr val="00A94F"/>
                </a:solidFill>
                <a:latin typeface="Arial Rounded MT Bold" panose="020F0704030504030204" pitchFamily="34" charset="0"/>
              </a:defRPr>
            </a:lvl1pPr>
          </a:lstStyle>
          <a:p>
            <a:r>
              <a:rPr lang="en-US" dirty="0"/>
              <a:t>Title Slide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886200"/>
            <a:ext cx="7772400" cy="1371600"/>
          </a:xfrm>
        </p:spPr>
        <p:txBody>
          <a:bodyPr>
            <a:noAutofit/>
          </a:bodyPr>
          <a:lstStyle>
            <a:lvl1pPr marL="0" indent="0" algn="l">
              <a:buNone/>
              <a:defRPr sz="2400" b="1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 here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6379" y="381000"/>
            <a:ext cx="2493579" cy="609600"/>
          </a:xfrm>
          <a:prstGeom prst="rect">
            <a:avLst/>
          </a:prstGeom>
        </p:spPr>
      </p:pic>
      <p:sp>
        <p:nvSpPr>
          <p:cNvPr id="10" name="object 2"/>
          <p:cNvSpPr/>
          <p:nvPr/>
        </p:nvSpPr>
        <p:spPr>
          <a:xfrm>
            <a:off x="370867" y="6385280"/>
            <a:ext cx="8402320" cy="113664"/>
          </a:xfrm>
          <a:custGeom>
            <a:avLst/>
            <a:gdLst/>
            <a:ahLst/>
            <a:cxnLst/>
            <a:rect l="l" t="t" r="r" b="b"/>
            <a:pathLst>
              <a:path w="8402320" h="113664">
                <a:moveTo>
                  <a:pt x="56565" y="0"/>
                </a:moveTo>
                <a:lnTo>
                  <a:pt x="34975" y="4398"/>
                </a:lnTo>
                <a:lnTo>
                  <a:pt x="16948" y="16408"/>
                </a:lnTo>
                <a:lnTo>
                  <a:pt x="4587" y="34247"/>
                </a:lnTo>
                <a:lnTo>
                  <a:pt x="0" y="56133"/>
                </a:lnTo>
                <a:lnTo>
                  <a:pt x="0" y="56997"/>
                </a:lnTo>
                <a:lnTo>
                  <a:pt x="4466" y="78884"/>
                </a:lnTo>
                <a:lnTo>
                  <a:pt x="16624" y="96723"/>
                </a:lnTo>
                <a:lnTo>
                  <a:pt x="34611" y="108732"/>
                </a:lnTo>
                <a:lnTo>
                  <a:pt x="56565" y="113131"/>
                </a:lnTo>
                <a:lnTo>
                  <a:pt x="78520" y="108732"/>
                </a:lnTo>
                <a:lnTo>
                  <a:pt x="96507" y="96723"/>
                </a:lnTo>
                <a:lnTo>
                  <a:pt x="108665" y="78884"/>
                </a:lnTo>
                <a:lnTo>
                  <a:pt x="113131" y="56997"/>
                </a:lnTo>
                <a:lnTo>
                  <a:pt x="113131" y="56133"/>
                </a:lnTo>
                <a:lnTo>
                  <a:pt x="108483" y="34247"/>
                </a:lnTo>
                <a:lnTo>
                  <a:pt x="96021" y="16408"/>
                </a:lnTo>
                <a:lnTo>
                  <a:pt x="77973" y="4398"/>
                </a:lnTo>
                <a:lnTo>
                  <a:pt x="56565" y="0"/>
                </a:lnTo>
                <a:close/>
              </a:path>
              <a:path w="8402320" h="113664">
                <a:moveTo>
                  <a:pt x="315595" y="0"/>
                </a:moveTo>
                <a:lnTo>
                  <a:pt x="294005" y="4398"/>
                </a:lnTo>
                <a:lnTo>
                  <a:pt x="275977" y="16408"/>
                </a:lnTo>
                <a:lnTo>
                  <a:pt x="263617" y="34247"/>
                </a:lnTo>
                <a:lnTo>
                  <a:pt x="259029" y="56133"/>
                </a:lnTo>
                <a:lnTo>
                  <a:pt x="259029" y="56997"/>
                </a:lnTo>
                <a:lnTo>
                  <a:pt x="263495" y="78884"/>
                </a:lnTo>
                <a:lnTo>
                  <a:pt x="275653" y="96723"/>
                </a:lnTo>
                <a:lnTo>
                  <a:pt x="293640" y="108732"/>
                </a:lnTo>
                <a:lnTo>
                  <a:pt x="315595" y="113131"/>
                </a:lnTo>
                <a:lnTo>
                  <a:pt x="337549" y="108732"/>
                </a:lnTo>
                <a:lnTo>
                  <a:pt x="355536" y="96723"/>
                </a:lnTo>
                <a:lnTo>
                  <a:pt x="367694" y="78884"/>
                </a:lnTo>
                <a:lnTo>
                  <a:pt x="372160" y="56997"/>
                </a:lnTo>
                <a:lnTo>
                  <a:pt x="372160" y="56133"/>
                </a:lnTo>
                <a:lnTo>
                  <a:pt x="367512" y="34247"/>
                </a:lnTo>
                <a:lnTo>
                  <a:pt x="355050" y="16408"/>
                </a:lnTo>
                <a:lnTo>
                  <a:pt x="337002" y="4398"/>
                </a:lnTo>
                <a:lnTo>
                  <a:pt x="315595" y="0"/>
                </a:lnTo>
                <a:close/>
              </a:path>
              <a:path w="8402320" h="113664">
                <a:moveTo>
                  <a:pt x="574636" y="0"/>
                </a:moveTo>
                <a:lnTo>
                  <a:pt x="553046" y="4398"/>
                </a:lnTo>
                <a:lnTo>
                  <a:pt x="535019" y="16408"/>
                </a:lnTo>
                <a:lnTo>
                  <a:pt x="522658" y="34247"/>
                </a:lnTo>
                <a:lnTo>
                  <a:pt x="518071" y="56133"/>
                </a:lnTo>
                <a:lnTo>
                  <a:pt x="518071" y="56997"/>
                </a:lnTo>
                <a:lnTo>
                  <a:pt x="522537" y="78884"/>
                </a:lnTo>
                <a:lnTo>
                  <a:pt x="534695" y="96723"/>
                </a:lnTo>
                <a:lnTo>
                  <a:pt x="552682" y="108732"/>
                </a:lnTo>
                <a:lnTo>
                  <a:pt x="574636" y="113131"/>
                </a:lnTo>
                <a:lnTo>
                  <a:pt x="596591" y="108732"/>
                </a:lnTo>
                <a:lnTo>
                  <a:pt x="614578" y="96723"/>
                </a:lnTo>
                <a:lnTo>
                  <a:pt x="626736" y="78884"/>
                </a:lnTo>
                <a:lnTo>
                  <a:pt x="631202" y="56997"/>
                </a:lnTo>
                <a:lnTo>
                  <a:pt x="631202" y="56133"/>
                </a:lnTo>
                <a:lnTo>
                  <a:pt x="626554" y="34247"/>
                </a:lnTo>
                <a:lnTo>
                  <a:pt x="614092" y="16408"/>
                </a:lnTo>
                <a:lnTo>
                  <a:pt x="596044" y="4398"/>
                </a:lnTo>
                <a:lnTo>
                  <a:pt x="574636" y="0"/>
                </a:lnTo>
                <a:close/>
              </a:path>
              <a:path w="8402320" h="113664">
                <a:moveTo>
                  <a:pt x="833666" y="0"/>
                </a:moveTo>
                <a:lnTo>
                  <a:pt x="812076" y="4398"/>
                </a:lnTo>
                <a:lnTo>
                  <a:pt x="794048" y="16408"/>
                </a:lnTo>
                <a:lnTo>
                  <a:pt x="781688" y="34247"/>
                </a:lnTo>
                <a:lnTo>
                  <a:pt x="777100" y="56133"/>
                </a:lnTo>
                <a:lnTo>
                  <a:pt x="777100" y="56997"/>
                </a:lnTo>
                <a:lnTo>
                  <a:pt x="781566" y="78884"/>
                </a:lnTo>
                <a:lnTo>
                  <a:pt x="793724" y="96723"/>
                </a:lnTo>
                <a:lnTo>
                  <a:pt x="811711" y="108732"/>
                </a:lnTo>
                <a:lnTo>
                  <a:pt x="833666" y="113131"/>
                </a:lnTo>
                <a:lnTo>
                  <a:pt x="855620" y="108732"/>
                </a:lnTo>
                <a:lnTo>
                  <a:pt x="873607" y="96723"/>
                </a:lnTo>
                <a:lnTo>
                  <a:pt x="885765" y="78884"/>
                </a:lnTo>
                <a:lnTo>
                  <a:pt x="890231" y="56997"/>
                </a:lnTo>
                <a:lnTo>
                  <a:pt x="890231" y="56133"/>
                </a:lnTo>
                <a:lnTo>
                  <a:pt x="885583" y="34247"/>
                </a:lnTo>
                <a:lnTo>
                  <a:pt x="873121" y="16408"/>
                </a:lnTo>
                <a:lnTo>
                  <a:pt x="855073" y="4398"/>
                </a:lnTo>
                <a:lnTo>
                  <a:pt x="833666" y="0"/>
                </a:lnTo>
                <a:close/>
              </a:path>
              <a:path w="8402320" h="113664">
                <a:moveTo>
                  <a:pt x="1092708" y="0"/>
                </a:moveTo>
                <a:lnTo>
                  <a:pt x="1071118" y="4398"/>
                </a:lnTo>
                <a:lnTo>
                  <a:pt x="1053090" y="16408"/>
                </a:lnTo>
                <a:lnTo>
                  <a:pt x="1040730" y="34247"/>
                </a:lnTo>
                <a:lnTo>
                  <a:pt x="1036142" y="56133"/>
                </a:lnTo>
                <a:lnTo>
                  <a:pt x="1036142" y="56997"/>
                </a:lnTo>
                <a:lnTo>
                  <a:pt x="1040608" y="78884"/>
                </a:lnTo>
                <a:lnTo>
                  <a:pt x="1052766" y="96723"/>
                </a:lnTo>
                <a:lnTo>
                  <a:pt x="1070753" y="108732"/>
                </a:lnTo>
                <a:lnTo>
                  <a:pt x="1092708" y="113131"/>
                </a:lnTo>
                <a:lnTo>
                  <a:pt x="1114662" y="108732"/>
                </a:lnTo>
                <a:lnTo>
                  <a:pt x="1132649" y="96723"/>
                </a:lnTo>
                <a:lnTo>
                  <a:pt x="1144807" y="78884"/>
                </a:lnTo>
                <a:lnTo>
                  <a:pt x="1149273" y="56997"/>
                </a:lnTo>
                <a:lnTo>
                  <a:pt x="1149273" y="56133"/>
                </a:lnTo>
                <a:lnTo>
                  <a:pt x="1144625" y="34247"/>
                </a:lnTo>
                <a:lnTo>
                  <a:pt x="1132163" y="16408"/>
                </a:lnTo>
                <a:lnTo>
                  <a:pt x="1114115" y="4398"/>
                </a:lnTo>
                <a:lnTo>
                  <a:pt x="1092708" y="0"/>
                </a:lnTo>
                <a:close/>
              </a:path>
              <a:path w="8402320" h="113664">
                <a:moveTo>
                  <a:pt x="1351737" y="0"/>
                </a:moveTo>
                <a:lnTo>
                  <a:pt x="1330147" y="4398"/>
                </a:lnTo>
                <a:lnTo>
                  <a:pt x="1312119" y="16408"/>
                </a:lnTo>
                <a:lnTo>
                  <a:pt x="1299759" y="34247"/>
                </a:lnTo>
                <a:lnTo>
                  <a:pt x="1295171" y="56133"/>
                </a:lnTo>
                <a:lnTo>
                  <a:pt x="1295171" y="56997"/>
                </a:lnTo>
                <a:lnTo>
                  <a:pt x="1299637" y="78884"/>
                </a:lnTo>
                <a:lnTo>
                  <a:pt x="1311795" y="96723"/>
                </a:lnTo>
                <a:lnTo>
                  <a:pt x="1329782" y="108732"/>
                </a:lnTo>
                <a:lnTo>
                  <a:pt x="1351737" y="113131"/>
                </a:lnTo>
                <a:lnTo>
                  <a:pt x="1373691" y="108732"/>
                </a:lnTo>
                <a:lnTo>
                  <a:pt x="1391678" y="96723"/>
                </a:lnTo>
                <a:lnTo>
                  <a:pt x="1403836" y="78884"/>
                </a:lnTo>
                <a:lnTo>
                  <a:pt x="1408303" y="56997"/>
                </a:lnTo>
                <a:lnTo>
                  <a:pt x="1408303" y="56133"/>
                </a:lnTo>
                <a:lnTo>
                  <a:pt x="1403654" y="34247"/>
                </a:lnTo>
                <a:lnTo>
                  <a:pt x="1391192" y="16408"/>
                </a:lnTo>
                <a:lnTo>
                  <a:pt x="1373145" y="4398"/>
                </a:lnTo>
                <a:lnTo>
                  <a:pt x="1351737" y="0"/>
                </a:lnTo>
                <a:close/>
              </a:path>
              <a:path w="8402320" h="113664">
                <a:moveTo>
                  <a:pt x="1610779" y="0"/>
                </a:moveTo>
                <a:lnTo>
                  <a:pt x="1589189" y="4398"/>
                </a:lnTo>
                <a:lnTo>
                  <a:pt x="1571161" y="16408"/>
                </a:lnTo>
                <a:lnTo>
                  <a:pt x="1558801" y="34247"/>
                </a:lnTo>
                <a:lnTo>
                  <a:pt x="1554213" y="56133"/>
                </a:lnTo>
                <a:lnTo>
                  <a:pt x="1554213" y="56997"/>
                </a:lnTo>
                <a:lnTo>
                  <a:pt x="1558679" y="78884"/>
                </a:lnTo>
                <a:lnTo>
                  <a:pt x="1570837" y="96723"/>
                </a:lnTo>
                <a:lnTo>
                  <a:pt x="1588824" y="108732"/>
                </a:lnTo>
                <a:lnTo>
                  <a:pt x="1610779" y="113131"/>
                </a:lnTo>
                <a:lnTo>
                  <a:pt x="1632733" y="108732"/>
                </a:lnTo>
                <a:lnTo>
                  <a:pt x="1650720" y="96723"/>
                </a:lnTo>
                <a:lnTo>
                  <a:pt x="1662878" y="78884"/>
                </a:lnTo>
                <a:lnTo>
                  <a:pt x="1667344" y="56997"/>
                </a:lnTo>
                <a:lnTo>
                  <a:pt x="1667344" y="56133"/>
                </a:lnTo>
                <a:lnTo>
                  <a:pt x="1662696" y="34247"/>
                </a:lnTo>
                <a:lnTo>
                  <a:pt x="1650234" y="16408"/>
                </a:lnTo>
                <a:lnTo>
                  <a:pt x="1632186" y="4398"/>
                </a:lnTo>
                <a:lnTo>
                  <a:pt x="1610779" y="0"/>
                </a:lnTo>
                <a:close/>
              </a:path>
              <a:path w="8402320" h="113664">
                <a:moveTo>
                  <a:pt x="1869808" y="0"/>
                </a:moveTo>
                <a:lnTo>
                  <a:pt x="1848218" y="4398"/>
                </a:lnTo>
                <a:lnTo>
                  <a:pt x="1830190" y="16408"/>
                </a:lnTo>
                <a:lnTo>
                  <a:pt x="1817830" y="34247"/>
                </a:lnTo>
                <a:lnTo>
                  <a:pt x="1813242" y="56133"/>
                </a:lnTo>
                <a:lnTo>
                  <a:pt x="1813242" y="56997"/>
                </a:lnTo>
                <a:lnTo>
                  <a:pt x="1817708" y="78884"/>
                </a:lnTo>
                <a:lnTo>
                  <a:pt x="1829866" y="96723"/>
                </a:lnTo>
                <a:lnTo>
                  <a:pt x="1847853" y="108732"/>
                </a:lnTo>
                <a:lnTo>
                  <a:pt x="1869808" y="113131"/>
                </a:lnTo>
                <a:lnTo>
                  <a:pt x="1891762" y="108732"/>
                </a:lnTo>
                <a:lnTo>
                  <a:pt x="1909749" y="96723"/>
                </a:lnTo>
                <a:lnTo>
                  <a:pt x="1921907" y="78884"/>
                </a:lnTo>
                <a:lnTo>
                  <a:pt x="1926374" y="56997"/>
                </a:lnTo>
                <a:lnTo>
                  <a:pt x="1926374" y="56133"/>
                </a:lnTo>
                <a:lnTo>
                  <a:pt x="1921725" y="34247"/>
                </a:lnTo>
                <a:lnTo>
                  <a:pt x="1909264" y="16408"/>
                </a:lnTo>
                <a:lnTo>
                  <a:pt x="1891216" y="4398"/>
                </a:lnTo>
                <a:lnTo>
                  <a:pt x="1869808" y="0"/>
                </a:lnTo>
                <a:close/>
              </a:path>
              <a:path w="8402320" h="113664">
                <a:moveTo>
                  <a:pt x="2128850" y="0"/>
                </a:moveTo>
                <a:lnTo>
                  <a:pt x="2107260" y="4398"/>
                </a:lnTo>
                <a:lnTo>
                  <a:pt x="2089232" y="16408"/>
                </a:lnTo>
                <a:lnTo>
                  <a:pt x="2076872" y="34247"/>
                </a:lnTo>
                <a:lnTo>
                  <a:pt x="2072284" y="56133"/>
                </a:lnTo>
                <a:lnTo>
                  <a:pt x="2072284" y="56997"/>
                </a:lnTo>
                <a:lnTo>
                  <a:pt x="2076750" y="78884"/>
                </a:lnTo>
                <a:lnTo>
                  <a:pt x="2088908" y="96723"/>
                </a:lnTo>
                <a:lnTo>
                  <a:pt x="2106895" y="108732"/>
                </a:lnTo>
                <a:lnTo>
                  <a:pt x="2128850" y="113131"/>
                </a:lnTo>
                <a:lnTo>
                  <a:pt x="2150804" y="108732"/>
                </a:lnTo>
                <a:lnTo>
                  <a:pt x="2168791" y="96723"/>
                </a:lnTo>
                <a:lnTo>
                  <a:pt x="2180949" y="78884"/>
                </a:lnTo>
                <a:lnTo>
                  <a:pt x="2185416" y="56997"/>
                </a:lnTo>
                <a:lnTo>
                  <a:pt x="2185416" y="56133"/>
                </a:lnTo>
                <a:lnTo>
                  <a:pt x="2180767" y="34247"/>
                </a:lnTo>
                <a:lnTo>
                  <a:pt x="2168305" y="16408"/>
                </a:lnTo>
                <a:lnTo>
                  <a:pt x="2150258" y="4398"/>
                </a:lnTo>
                <a:lnTo>
                  <a:pt x="2128850" y="0"/>
                </a:lnTo>
                <a:close/>
              </a:path>
              <a:path w="8402320" h="113664">
                <a:moveTo>
                  <a:pt x="2387879" y="0"/>
                </a:moveTo>
                <a:lnTo>
                  <a:pt x="2366289" y="4398"/>
                </a:lnTo>
                <a:lnTo>
                  <a:pt x="2348261" y="16408"/>
                </a:lnTo>
                <a:lnTo>
                  <a:pt x="2335901" y="34247"/>
                </a:lnTo>
                <a:lnTo>
                  <a:pt x="2331313" y="56133"/>
                </a:lnTo>
                <a:lnTo>
                  <a:pt x="2331313" y="56997"/>
                </a:lnTo>
                <a:lnTo>
                  <a:pt x="2335780" y="78884"/>
                </a:lnTo>
                <a:lnTo>
                  <a:pt x="2347937" y="96723"/>
                </a:lnTo>
                <a:lnTo>
                  <a:pt x="2365925" y="108732"/>
                </a:lnTo>
                <a:lnTo>
                  <a:pt x="2387879" y="113131"/>
                </a:lnTo>
                <a:lnTo>
                  <a:pt x="2409833" y="108732"/>
                </a:lnTo>
                <a:lnTo>
                  <a:pt x="2427820" y="96723"/>
                </a:lnTo>
                <a:lnTo>
                  <a:pt x="2439978" y="78884"/>
                </a:lnTo>
                <a:lnTo>
                  <a:pt x="2444445" y="56997"/>
                </a:lnTo>
                <a:lnTo>
                  <a:pt x="2444445" y="56133"/>
                </a:lnTo>
                <a:lnTo>
                  <a:pt x="2439796" y="34247"/>
                </a:lnTo>
                <a:lnTo>
                  <a:pt x="2427335" y="16408"/>
                </a:lnTo>
                <a:lnTo>
                  <a:pt x="2409287" y="4398"/>
                </a:lnTo>
                <a:lnTo>
                  <a:pt x="2387879" y="0"/>
                </a:lnTo>
                <a:close/>
              </a:path>
              <a:path w="8402320" h="113664">
                <a:moveTo>
                  <a:pt x="2646921" y="0"/>
                </a:moveTo>
                <a:lnTo>
                  <a:pt x="2625331" y="4398"/>
                </a:lnTo>
                <a:lnTo>
                  <a:pt x="2607303" y="16408"/>
                </a:lnTo>
                <a:lnTo>
                  <a:pt x="2594943" y="34247"/>
                </a:lnTo>
                <a:lnTo>
                  <a:pt x="2590355" y="56133"/>
                </a:lnTo>
                <a:lnTo>
                  <a:pt x="2590355" y="56997"/>
                </a:lnTo>
                <a:lnTo>
                  <a:pt x="2594821" y="78884"/>
                </a:lnTo>
                <a:lnTo>
                  <a:pt x="2606979" y="96723"/>
                </a:lnTo>
                <a:lnTo>
                  <a:pt x="2624966" y="108732"/>
                </a:lnTo>
                <a:lnTo>
                  <a:pt x="2646921" y="113131"/>
                </a:lnTo>
                <a:lnTo>
                  <a:pt x="2668875" y="108732"/>
                </a:lnTo>
                <a:lnTo>
                  <a:pt x="2686862" y="96723"/>
                </a:lnTo>
                <a:lnTo>
                  <a:pt x="2699020" y="78884"/>
                </a:lnTo>
                <a:lnTo>
                  <a:pt x="2703487" y="56997"/>
                </a:lnTo>
                <a:lnTo>
                  <a:pt x="2703487" y="56133"/>
                </a:lnTo>
                <a:lnTo>
                  <a:pt x="2698838" y="34247"/>
                </a:lnTo>
                <a:lnTo>
                  <a:pt x="2686377" y="16408"/>
                </a:lnTo>
                <a:lnTo>
                  <a:pt x="2668329" y="4398"/>
                </a:lnTo>
                <a:lnTo>
                  <a:pt x="2646921" y="0"/>
                </a:lnTo>
                <a:close/>
              </a:path>
              <a:path w="8402320" h="113664">
                <a:moveTo>
                  <a:pt x="2905950" y="0"/>
                </a:moveTo>
                <a:lnTo>
                  <a:pt x="2884360" y="4398"/>
                </a:lnTo>
                <a:lnTo>
                  <a:pt x="2866332" y="16408"/>
                </a:lnTo>
                <a:lnTo>
                  <a:pt x="2853972" y="34247"/>
                </a:lnTo>
                <a:lnTo>
                  <a:pt x="2849384" y="56133"/>
                </a:lnTo>
                <a:lnTo>
                  <a:pt x="2849384" y="56997"/>
                </a:lnTo>
                <a:lnTo>
                  <a:pt x="2853851" y="78884"/>
                </a:lnTo>
                <a:lnTo>
                  <a:pt x="2866009" y="96723"/>
                </a:lnTo>
                <a:lnTo>
                  <a:pt x="2883996" y="108732"/>
                </a:lnTo>
                <a:lnTo>
                  <a:pt x="2905950" y="113131"/>
                </a:lnTo>
                <a:lnTo>
                  <a:pt x="2927904" y="108732"/>
                </a:lnTo>
                <a:lnTo>
                  <a:pt x="2945892" y="96723"/>
                </a:lnTo>
                <a:lnTo>
                  <a:pt x="2958049" y="78884"/>
                </a:lnTo>
                <a:lnTo>
                  <a:pt x="2962516" y="56997"/>
                </a:lnTo>
                <a:lnTo>
                  <a:pt x="2962516" y="56133"/>
                </a:lnTo>
                <a:lnTo>
                  <a:pt x="2957867" y="34247"/>
                </a:lnTo>
                <a:lnTo>
                  <a:pt x="2945406" y="16408"/>
                </a:lnTo>
                <a:lnTo>
                  <a:pt x="2927358" y="4398"/>
                </a:lnTo>
                <a:lnTo>
                  <a:pt x="2905950" y="0"/>
                </a:lnTo>
                <a:close/>
              </a:path>
              <a:path w="8402320" h="113664">
                <a:moveTo>
                  <a:pt x="3164992" y="0"/>
                </a:moveTo>
                <a:lnTo>
                  <a:pt x="3143402" y="4398"/>
                </a:lnTo>
                <a:lnTo>
                  <a:pt x="3125374" y="16408"/>
                </a:lnTo>
                <a:lnTo>
                  <a:pt x="3113014" y="34247"/>
                </a:lnTo>
                <a:lnTo>
                  <a:pt x="3108426" y="56133"/>
                </a:lnTo>
                <a:lnTo>
                  <a:pt x="3108426" y="56997"/>
                </a:lnTo>
                <a:lnTo>
                  <a:pt x="3112893" y="78884"/>
                </a:lnTo>
                <a:lnTo>
                  <a:pt x="3125050" y="96723"/>
                </a:lnTo>
                <a:lnTo>
                  <a:pt x="3143038" y="108732"/>
                </a:lnTo>
                <a:lnTo>
                  <a:pt x="3164992" y="113131"/>
                </a:lnTo>
                <a:lnTo>
                  <a:pt x="3186946" y="108732"/>
                </a:lnTo>
                <a:lnTo>
                  <a:pt x="3204933" y="96723"/>
                </a:lnTo>
                <a:lnTo>
                  <a:pt x="3217091" y="78884"/>
                </a:lnTo>
                <a:lnTo>
                  <a:pt x="3221558" y="56997"/>
                </a:lnTo>
                <a:lnTo>
                  <a:pt x="3221558" y="56133"/>
                </a:lnTo>
                <a:lnTo>
                  <a:pt x="3216909" y="34247"/>
                </a:lnTo>
                <a:lnTo>
                  <a:pt x="3204448" y="16408"/>
                </a:lnTo>
                <a:lnTo>
                  <a:pt x="3186400" y="4398"/>
                </a:lnTo>
                <a:lnTo>
                  <a:pt x="3164992" y="0"/>
                </a:lnTo>
                <a:close/>
              </a:path>
              <a:path w="8402320" h="113664">
                <a:moveTo>
                  <a:pt x="3424021" y="0"/>
                </a:moveTo>
                <a:lnTo>
                  <a:pt x="3402431" y="4398"/>
                </a:lnTo>
                <a:lnTo>
                  <a:pt x="3384403" y="16408"/>
                </a:lnTo>
                <a:lnTo>
                  <a:pt x="3372043" y="34247"/>
                </a:lnTo>
                <a:lnTo>
                  <a:pt x="3367455" y="56133"/>
                </a:lnTo>
                <a:lnTo>
                  <a:pt x="3367455" y="56997"/>
                </a:lnTo>
                <a:lnTo>
                  <a:pt x="3371922" y="78884"/>
                </a:lnTo>
                <a:lnTo>
                  <a:pt x="3384080" y="96723"/>
                </a:lnTo>
                <a:lnTo>
                  <a:pt x="3402067" y="108732"/>
                </a:lnTo>
                <a:lnTo>
                  <a:pt x="3424021" y="113131"/>
                </a:lnTo>
                <a:lnTo>
                  <a:pt x="3445975" y="108732"/>
                </a:lnTo>
                <a:lnTo>
                  <a:pt x="3463963" y="96723"/>
                </a:lnTo>
                <a:lnTo>
                  <a:pt x="3476120" y="78884"/>
                </a:lnTo>
                <a:lnTo>
                  <a:pt x="3480587" y="56997"/>
                </a:lnTo>
                <a:lnTo>
                  <a:pt x="3480587" y="56133"/>
                </a:lnTo>
                <a:lnTo>
                  <a:pt x="3475938" y="34247"/>
                </a:lnTo>
                <a:lnTo>
                  <a:pt x="3463477" y="16408"/>
                </a:lnTo>
                <a:lnTo>
                  <a:pt x="3445429" y="4398"/>
                </a:lnTo>
                <a:lnTo>
                  <a:pt x="3424021" y="0"/>
                </a:lnTo>
                <a:close/>
              </a:path>
              <a:path w="8402320" h="113664">
                <a:moveTo>
                  <a:pt x="3683063" y="0"/>
                </a:moveTo>
                <a:lnTo>
                  <a:pt x="3661473" y="4398"/>
                </a:lnTo>
                <a:lnTo>
                  <a:pt x="3643445" y="16408"/>
                </a:lnTo>
                <a:lnTo>
                  <a:pt x="3631085" y="34247"/>
                </a:lnTo>
                <a:lnTo>
                  <a:pt x="3626497" y="56133"/>
                </a:lnTo>
                <a:lnTo>
                  <a:pt x="3626497" y="56997"/>
                </a:lnTo>
                <a:lnTo>
                  <a:pt x="3630964" y="78884"/>
                </a:lnTo>
                <a:lnTo>
                  <a:pt x="3643122" y="96723"/>
                </a:lnTo>
                <a:lnTo>
                  <a:pt x="3661109" y="108732"/>
                </a:lnTo>
                <a:lnTo>
                  <a:pt x="3683063" y="113131"/>
                </a:lnTo>
                <a:lnTo>
                  <a:pt x="3705017" y="108732"/>
                </a:lnTo>
                <a:lnTo>
                  <a:pt x="3723005" y="96723"/>
                </a:lnTo>
                <a:lnTo>
                  <a:pt x="3735162" y="78884"/>
                </a:lnTo>
                <a:lnTo>
                  <a:pt x="3739629" y="56997"/>
                </a:lnTo>
                <a:lnTo>
                  <a:pt x="3739629" y="56133"/>
                </a:lnTo>
                <a:lnTo>
                  <a:pt x="3734980" y="34247"/>
                </a:lnTo>
                <a:lnTo>
                  <a:pt x="3722519" y="16408"/>
                </a:lnTo>
                <a:lnTo>
                  <a:pt x="3704471" y="4398"/>
                </a:lnTo>
                <a:lnTo>
                  <a:pt x="3683063" y="0"/>
                </a:lnTo>
                <a:close/>
              </a:path>
              <a:path w="8402320" h="113664">
                <a:moveTo>
                  <a:pt x="3942092" y="0"/>
                </a:moveTo>
                <a:lnTo>
                  <a:pt x="3920502" y="4398"/>
                </a:lnTo>
                <a:lnTo>
                  <a:pt x="3902475" y="16408"/>
                </a:lnTo>
                <a:lnTo>
                  <a:pt x="3890114" y="34247"/>
                </a:lnTo>
                <a:lnTo>
                  <a:pt x="3885526" y="56133"/>
                </a:lnTo>
                <a:lnTo>
                  <a:pt x="3885526" y="56997"/>
                </a:lnTo>
                <a:lnTo>
                  <a:pt x="3889993" y="78884"/>
                </a:lnTo>
                <a:lnTo>
                  <a:pt x="3902151" y="96723"/>
                </a:lnTo>
                <a:lnTo>
                  <a:pt x="3920138" y="108732"/>
                </a:lnTo>
                <a:lnTo>
                  <a:pt x="3942092" y="113131"/>
                </a:lnTo>
                <a:lnTo>
                  <a:pt x="3964047" y="108732"/>
                </a:lnTo>
                <a:lnTo>
                  <a:pt x="3982034" y="96723"/>
                </a:lnTo>
                <a:lnTo>
                  <a:pt x="3994192" y="78884"/>
                </a:lnTo>
                <a:lnTo>
                  <a:pt x="3998658" y="56997"/>
                </a:lnTo>
                <a:lnTo>
                  <a:pt x="3998658" y="56133"/>
                </a:lnTo>
                <a:lnTo>
                  <a:pt x="3994009" y="34247"/>
                </a:lnTo>
                <a:lnTo>
                  <a:pt x="3981548" y="16408"/>
                </a:lnTo>
                <a:lnTo>
                  <a:pt x="3963500" y="4398"/>
                </a:lnTo>
                <a:lnTo>
                  <a:pt x="3942092" y="0"/>
                </a:lnTo>
                <a:close/>
              </a:path>
              <a:path w="8402320" h="113664">
                <a:moveTo>
                  <a:pt x="4201134" y="0"/>
                </a:moveTo>
                <a:lnTo>
                  <a:pt x="4179544" y="4398"/>
                </a:lnTo>
                <a:lnTo>
                  <a:pt x="4161516" y="16408"/>
                </a:lnTo>
                <a:lnTo>
                  <a:pt x="4149156" y="34247"/>
                </a:lnTo>
                <a:lnTo>
                  <a:pt x="4144568" y="56133"/>
                </a:lnTo>
                <a:lnTo>
                  <a:pt x="4144568" y="56997"/>
                </a:lnTo>
                <a:lnTo>
                  <a:pt x="4149035" y="78884"/>
                </a:lnTo>
                <a:lnTo>
                  <a:pt x="4161193" y="96723"/>
                </a:lnTo>
                <a:lnTo>
                  <a:pt x="4179180" y="108732"/>
                </a:lnTo>
                <a:lnTo>
                  <a:pt x="4201134" y="113131"/>
                </a:lnTo>
                <a:lnTo>
                  <a:pt x="4223088" y="108732"/>
                </a:lnTo>
                <a:lnTo>
                  <a:pt x="4241076" y="96723"/>
                </a:lnTo>
                <a:lnTo>
                  <a:pt x="4253233" y="78884"/>
                </a:lnTo>
                <a:lnTo>
                  <a:pt x="4257700" y="56997"/>
                </a:lnTo>
                <a:lnTo>
                  <a:pt x="4257700" y="56133"/>
                </a:lnTo>
                <a:lnTo>
                  <a:pt x="4253051" y="34247"/>
                </a:lnTo>
                <a:lnTo>
                  <a:pt x="4240590" y="16408"/>
                </a:lnTo>
                <a:lnTo>
                  <a:pt x="4222542" y="4398"/>
                </a:lnTo>
                <a:lnTo>
                  <a:pt x="4201134" y="0"/>
                </a:lnTo>
                <a:close/>
              </a:path>
              <a:path w="8402320" h="113664">
                <a:moveTo>
                  <a:pt x="4460163" y="0"/>
                </a:moveTo>
                <a:lnTo>
                  <a:pt x="4438573" y="4398"/>
                </a:lnTo>
                <a:lnTo>
                  <a:pt x="4420546" y="16408"/>
                </a:lnTo>
                <a:lnTo>
                  <a:pt x="4408185" y="34247"/>
                </a:lnTo>
                <a:lnTo>
                  <a:pt x="4403598" y="56133"/>
                </a:lnTo>
                <a:lnTo>
                  <a:pt x="4403598" y="56997"/>
                </a:lnTo>
                <a:lnTo>
                  <a:pt x="4408064" y="78884"/>
                </a:lnTo>
                <a:lnTo>
                  <a:pt x="4420222" y="96723"/>
                </a:lnTo>
                <a:lnTo>
                  <a:pt x="4438209" y="108732"/>
                </a:lnTo>
                <a:lnTo>
                  <a:pt x="4460163" y="113131"/>
                </a:lnTo>
                <a:lnTo>
                  <a:pt x="4482118" y="108732"/>
                </a:lnTo>
                <a:lnTo>
                  <a:pt x="4500105" y="96723"/>
                </a:lnTo>
                <a:lnTo>
                  <a:pt x="4512263" y="78884"/>
                </a:lnTo>
                <a:lnTo>
                  <a:pt x="4516729" y="56997"/>
                </a:lnTo>
                <a:lnTo>
                  <a:pt x="4516729" y="56133"/>
                </a:lnTo>
                <a:lnTo>
                  <a:pt x="4512081" y="34247"/>
                </a:lnTo>
                <a:lnTo>
                  <a:pt x="4499619" y="16408"/>
                </a:lnTo>
                <a:lnTo>
                  <a:pt x="4481571" y="4398"/>
                </a:lnTo>
                <a:lnTo>
                  <a:pt x="4460163" y="0"/>
                </a:lnTo>
                <a:close/>
              </a:path>
              <a:path w="8402320" h="113664">
                <a:moveTo>
                  <a:pt x="4719205" y="0"/>
                </a:moveTo>
                <a:lnTo>
                  <a:pt x="4697615" y="4398"/>
                </a:lnTo>
                <a:lnTo>
                  <a:pt x="4679588" y="16408"/>
                </a:lnTo>
                <a:lnTo>
                  <a:pt x="4667227" y="34247"/>
                </a:lnTo>
                <a:lnTo>
                  <a:pt x="4662639" y="56133"/>
                </a:lnTo>
                <a:lnTo>
                  <a:pt x="4662639" y="56997"/>
                </a:lnTo>
                <a:lnTo>
                  <a:pt x="4667106" y="78884"/>
                </a:lnTo>
                <a:lnTo>
                  <a:pt x="4679264" y="96723"/>
                </a:lnTo>
                <a:lnTo>
                  <a:pt x="4697251" y="108732"/>
                </a:lnTo>
                <a:lnTo>
                  <a:pt x="4719205" y="113131"/>
                </a:lnTo>
                <a:lnTo>
                  <a:pt x="4741160" y="108732"/>
                </a:lnTo>
                <a:lnTo>
                  <a:pt x="4759147" y="96723"/>
                </a:lnTo>
                <a:lnTo>
                  <a:pt x="4771305" y="78884"/>
                </a:lnTo>
                <a:lnTo>
                  <a:pt x="4775771" y="56997"/>
                </a:lnTo>
                <a:lnTo>
                  <a:pt x="4775771" y="56133"/>
                </a:lnTo>
                <a:lnTo>
                  <a:pt x="4771122" y="34247"/>
                </a:lnTo>
                <a:lnTo>
                  <a:pt x="4758661" y="16408"/>
                </a:lnTo>
                <a:lnTo>
                  <a:pt x="4740613" y="4398"/>
                </a:lnTo>
                <a:lnTo>
                  <a:pt x="4719205" y="0"/>
                </a:lnTo>
                <a:close/>
              </a:path>
              <a:path w="8402320" h="113664">
                <a:moveTo>
                  <a:pt x="4978234" y="0"/>
                </a:moveTo>
                <a:lnTo>
                  <a:pt x="4956644" y="4398"/>
                </a:lnTo>
                <a:lnTo>
                  <a:pt x="4938617" y="16408"/>
                </a:lnTo>
                <a:lnTo>
                  <a:pt x="4926256" y="34247"/>
                </a:lnTo>
                <a:lnTo>
                  <a:pt x="4921669" y="56133"/>
                </a:lnTo>
                <a:lnTo>
                  <a:pt x="4921669" y="56997"/>
                </a:lnTo>
                <a:lnTo>
                  <a:pt x="4926135" y="78884"/>
                </a:lnTo>
                <a:lnTo>
                  <a:pt x="4938293" y="96723"/>
                </a:lnTo>
                <a:lnTo>
                  <a:pt x="4956280" y="108732"/>
                </a:lnTo>
                <a:lnTo>
                  <a:pt x="4978234" y="113131"/>
                </a:lnTo>
                <a:lnTo>
                  <a:pt x="5000189" y="108732"/>
                </a:lnTo>
                <a:lnTo>
                  <a:pt x="5018176" y="96723"/>
                </a:lnTo>
                <a:lnTo>
                  <a:pt x="5030334" y="78884"/>
                </a:lnTo>
                <a:lnTo>
                  <a:pt x="5034800" y="56997"/>
                </a:lnTo>
                <a:lnTo>
                  <a:pt x="5034800" y="56133"/>
                </a:lnTo>
                <a:lnTo>
                  <a:pt x="5030152" y="34247"/>
                </a:lnTo>
                <a:lnTo>
                  <a:pt x="5017690" y="16408"/>
                </a:lnTo>
                <a:lnTo>
                  <a:pt x="4999642" y="4398"/>
                </a:lnTo>
                <a:lnTo>
                  <a:pt x="4978234" y="0"/>
                </a:lnTo>
                <a:close/>
              </a:path>
              <a:path w="8402320" h="113664">
                <a:moveTo>
                  <a:pt x="5237276" y="0"/>
                </a:moveTo>
                <a:lnTo>
                  <a:pt x="5215686" y="4398"/>
                </a:lnTo>
                <a:lnTo>
                  <a:pt x="5197659" y="16408"/>
                </a:lnTo>
                <a:lnTo>
                  <a:pt x="5185298" y="34247"/>
                </a:lnTo>
                <a:lnTo>
                  <a:pt x="5180711" y="56133"/>
                </a:lnTo>
                <a:lnTo>
                  <a:pt x="5180711" y="56997"/>
                </a:lnTo>
                <a:lnTo>
                  <a:pt x="5185177" y="78884"/>
                </a:lnTo>
                <a:lnTo>
                  <a:pt x="5197335" y="96723"/>
                </a:lnTo>
                <a:lnTo>
                  <a:pt x="5215322" y="108732"/>
                </a:lnTo>
                <a:lnTo>
                  <a:pt x="5237276" y="113131"/>
                </a:lnTo>
                <a:lnTo>
                  <a:pt x="5259231" y="108732"/>
                </a:lnTo>
                <a:lnTo>
                  <a:pt x="5277218" y="96723"/>
                </a:lnTo>
                <a:lnTo>
                  <a:pt x="5289376" y="78884"/>
                </a:lnTo>
                <a:lnTo>
                  <a:pt x="5293842" y="56997"/>
                </a:lnTo>
                <a:lnTo>
                  <a:pt x="5293842" y="56133"/>
                </a:lnTo>
                <a:lnTo>
                  <a:pt x="5289194" y="34247"/>
                </a:lnTo>
                <a:lnTo>
                  <a:pt x="5276732" y="16408"/>
                </a:lnTo>
                <a:lnTo>
                  <a:pt x="5258684" y="4398"/>
                </a:lnTo>
                <a:lnTo>
                  <a:pt x="5237276" y="0"/>
                </a:lnTo>
                <a:close/>
              </a:path>
              <a:path w="8402320" h="113664">
                <a:moveTo>
                  <a:pt x="5496306" y="0"/>
                </a:moveTo>
                <a:lnTo>
                  <a:pt x="5474716" y="4398"/>
                </a:lnTo>
                <a:lnTo>
                  <a:pt x="5456688" y="16408"/>
                </a:lnTo>
                <a:lnTo>
                  <a:pt x="5444328" y="34247"/>
                </a:lnTo>
                <a:lnTo>
                  <a:pt x="5439740" y="56133"/>
                </a:lnTo>
                <a:lnTo>
                  <a:pt x="5439740" y="56997"/>
                </a:lnTo>
                <a:lnTo>
                  <a:pt x="5444206" y="78884"/>
                </a:lnTo>
                <a:lnTo>
                  <a:pt x="5456364" y="96723"/>
                </a:lnTo>
                <a:lnTo>
                  <a:pt x="5474351" y="108732"/>
                </a:lnTo>
                <a:lnTo>
                  <a:pt x="5496306" y="113131"/>
                </a:lnTo>
                <a:lnTo>
                  <a:pt x="5518260" y="108732"/>
                </a:lnTo>
                <a:lnTo>
                  <a:pt x="5536247" y="96723"/>
                </a:lnTo>
                <a:lnTo>
                  <a:pt x="5548405" y="78884"/>
                </a:lnTo>
                <a:lnTo>
                  <a:pt x="5552871" y="56997"/>
                </a:lnTo>
                <a:lnTo>
                  <a:pt x="5552871" y="56133"/>
                </a:lnTo>
                <a:lnTo>
                  <a:pt x="5548223" y="34247"/>
                </a:lnTo>
                <a:lnTo>
                  <a:pt x="5535761" y="16408"/>
                </a:lnTo>
                <a:lnTo>
                  <a:pt x="5517713" y="4398"/>
                </a:lnTo>
                <a:lnTo>
                  <a:pt x="5496306" y="0"/>
                </a:lnTo>
                <a:close/>
              </a:path>
              <a:path w="8402320" h="113664">
                <a:moveTo>
                  <a:pt x="5755347" y="0"/>
                </a:moveTo>
                <a:lnTo>
                  <a:pt x="5733757" y="4398"/>
                </a:lnTo>
                <a:lnTo>
                  <a:pt x="5715730" y="16408"/>
                </a:lnTo>
                <a:lnTo>
                  <a:pt x="5703369" y="34247"/>
                </a:lnTo>
                <a:lnTo>
                  <a:pt x="5698782" y="56133"/>
                </a:lnTo>
                <a:lnTo>
                  <a:pt x="5698782" y="56997"/>
                </a:lnTo>
                <a:lnTo>
                  <a:pt x="5703248" y="78884"/>
                </a:lnTo>
                <a:lnTo>
                  <a:pt x="5715406" y="96723"/>
                </a:lnTo>
                <a:lnTo>
                  <a:pt x="5733393" y="108732"/>
                </a:lnTo>
                <a:lnTo>
                  <a:pt x="5755347" y="113131"/>
                </a:lnTo>
                <a:lnTo>
                  <a:pt x="5777302" y="108732"/>
                </a:lnTo>
                <a:lnTo>
                  <a:pt x="5795289" y="96723"/>
                </a:lnTo>
                <a:lnTo>
                  <a:pt x="5807447" y="78884"/>
                </a:lnTo>
                <a:lnTo>
                  <a:pt x="5811913" y="56997"/>
                </a:lnTo>
                <a:lnTo>
                  <a:pt x="5811913" y="56133"/>
                </a:lnTo>
                <a:lnTo>
                  <a:pt x="5807265" y="34247"/>
                </a:lnTo>
                <a:lnTo>
                  <a:pt x="5794803" y="16408"/>
                </a:lnTo>
                <a:lnTo>
                  <a:pt x="5776755" y="4398"/>
                </a:lnTo>
                <a:lnTo>
                  <a:pt x="5755347" y="0"/>
                </a:lnTo>
                <a:close/>
              </a:path>
              <a:path w="8402320" h="113664">
                <a:moveTo>
                  <a:pt x="6014377" y="0"/>
                </a:moveTo>
                <a:lnTo>
                  <a:pt x="5992787" y="4398"/>
                </a:lnTo>
                <a:lnTo>
                  <a:pt x="5974759" y="16408"/>
                </a:lnTo>
                <a:lnTo>
                  <a:pt x="5962399" y="34247"/>
                </a:lnTo>
                <a:lnTo>
                  <a:pt x="5957811" y="56133"/>
                </a:lnTo>
                <a:lnTo>
                  <a:pt x="5957811" y="56997"/>
                </a:lnTo>
                <a:lnTo>
                  <a:pt x="5962277" y="78884"/>
                </a:lnTo>
                <a:lnTo>
                  <a:pt x="5974435" y="96723"/>
                </a:lnTo>
                <a:lnTo>
                  <a:pt x="5992422" y="108732"/>
                </a:lnTo>
                <a:lnTo>
                  <a:pt x="6014377" y="113131"/>
                </a:lnTo>
                <a:lnTo>
                  <a:pt x="6036331" y="108732"/>
                </a:lnTo>
                <a:lnTo>
                  <a:pt x="6054318" y="96723"/>
                </a:lnTo>
                <a:lnTo>
                  <a:pt x="6066476" y="78884"/>
                </a:lnTo>
                <a:lnTo>
                  <a:pt x="6070942" y="56997"/>
                </a:lnTo>
                <a:lnTo>
                  <a:pt x="6070942" y="56133"/>
                </a:lnTo>
                <a:lnTo>
                  <a:pt x="6066294" y="34247"/>
                </a:lnTo>
                <a:lnTo>
                  <a:pt x="6053832" y="16408"/>
                </a:lnTo>
                <a:lnTo>
                  <a:pt x="6035784" y="4398"/>
                </a:lnTo>
                <a:lnTo>
                  <a:pt x="6014377" y="0"/>
                </a:lnTo>
                <a:close/>
              </a:path>
              <a:path w="8402320" h="113664">
                <a:moveTo>
                  <a:pt x="6273419" y="0"/>
                </a:moveTo>
                <a:lnTo>
                  <a:pt x="6251829" y="4398"/>
                </a:lnTo>
                <a:lnTo>
                  <a:pt x="6233801" y="16408"/>
                </a:lnTo>
                <a:lnTo>
                  <a:pt x="6221441" y="34247"/>
                </a:lnTo>
                <a:lnTo>
                  <a:pt x="6216853" y="56133"/>
                </a:lnTo>
                <a:lnTo>
                  <a:pt x="6216853" y="56997"/>
                </a:lnTo>
                <a:lnTo>
                  <a:pt x="6221319" y="78884"/>
                </a:lnTo>
                <a:lnTo>
                  <a:pt x="6233477" y="96723"/>
                </a:lnTo>
                <a:lnTo>
                  <a:pt x="6251464" y="108732"/>
                </a:lnTo>
                <a:lnTo>
                  <a:pt x="6273419" y="113131"/>
                </a:lnTo>
                <a:lnTo>
                  <a:pt x="6295373" y="108732"/>
                </a:lnTo>
                <a:lnTo>
                  <a:pt x="6313360" y="96723"/>
                </a:lnTo>
                <a:lnTo>
                  <a:pt x="6325518" y="78884"/>
                </a:lnTo>
                <a:lnTo>
                  <a:pt x="6329984" y="56997"/>
                </a:lnTo>
                <a:lnTo>
                  <a:pt x="6329984" y="56133"/>
                </a:lnTo>
                <a:lnTo>
                  <a:pt x="6325336" y="34247"/>
                </a:lnTo>
                <a:lnTo>
                  <a:pt x="6312874" y="16408"/>
                </a:lnTo>
                <a:lnTo>
                  <a:pt x="6294826" y="4398"/>
                </a:lnTo>
                <a:lnTo>
                  <a:pt x="6273419" y="0"/>
                </a:lnTo>
                <a:close/>
              </a:path>
              <a:path w="8402320" h="113664">
                <a:moveTo>
                  <a:pt x="6532448" y="0"/>
                </a:moveTo>
                <a:lnTo>
                  <a:pt x="6510858" y="4398"/>
                </a:lnTo>
                <a:lnTo>
                  <a:pt x="6492830" y="16408"/>
                </a:lnTo>
                <a:lnTo>
                  <a:pt x="6480470" y="34247"/>
                </a:lnTo>
                <a:lnTo>
                  <a:pt x="6475882" y="56133"/>
                </a:lnTo>
                <a:lnTo>
                  <a:pt x="6475882" y="56997"/>
                </a:lnTo>
                <a:lnTo>
                  <a:pt x="6480348" y="78884"/>
                </a:lnTo>
                <a:lnTo>
                  <a:pt x="6492506" y="96723"/>
                </a:lnTo>
                <a:lnTo>
                  <a:pt x="6510493" y="108732"/>
                </a:lnTo>
                <a:lnTo>
                  <a:pt x="6532448" y="113131"/>
                </a:lnTo>
                <a:lnTo>
                  <a:pt x="6554402" y="108732"/>
                </a:lnTo>
                <a:lnTo>
                  <a:pt x="6572389" y="96723"/>
                </a:lnTo>
                <a:lnTo>
                  <a:pt x="6584547" y="78884"/>
                </a:lnTo>
                <a:lnTo>
                  <a:pt x="6589013" y="56997"/>
                </a:lnTo>
                <a:lnTo>
                  <a:pt x="6589013" y="56133"/>
                </a:lnTo>
                <a:lnTo>
                  <a:pt x="6584365" y="34247"/>
                </a:lnTo>
                <a:lnTo>
                  <a:pt x="6571903" y="16408"/>
                </a:lnTo>
                <a:lnTo>
                  <a:pt x="6553856" y="4398"/>
                </a:lnTo>
                <a:lnTo>
                  <a:pt x="6532448" y="0"/>
                </a:lnTo>
                <a:close/>
              </a:path>
              <a:path w="8402320" h="113664">
                <a:moveTo>
                  <a:pt x="6791490" y="0"/>
                </a:moveTo>
                <a:lnTo>
                  <a:pt x="6769900" y="4398"/>
                </a:lnTo>
                <a:lnTo>
                  <a:pt x="6751872" y="16408"/>
                </a:lnTo>
                <a:lnTo>
                  <a:pt x="6739512" y="34247"/>
                </a:lnTo>
                <a:lnTo>
                  <a:pt x="6734924" y="56133"/>
                </a:lnTo>
                <a:lnTo>
                  <a:pt x="6734924" y="56997"/>
                </a:lnTo>
                <a:lnTo>
                  <a:pt x="6739390" y="78884"/>
                </a:lnTo>
                <a:lnTo>
                  <a:pt x="6751548" y="96723"/>
                </a:lnTo>
                <a:lnTo>
                  <a:pt x="6769535" y="108732"/>
                </a:lnTo>
                <a:lnTo>
                  <a:pt x="6791490" y="113131"/>
                </a:lnTo>
                <a:lnTo>
                  <a:pt x="6813444" y="108732"/>
                </a:lnTo>
                <a:lnTo>
                  <a:pt x="6831431" y="96723"/>
                </a:lnTo>
                <a:lnTo>
                  <a:pt x="6843589" y="78884"/>
                </a:lnTo>
                <a:lnTo>
                  <a:pt x="6848055" y="56997"/>
                </a:lnTo>
                <a:lnTo>
                  <a:pt x="6848055" y="56133"/>
                </a:lnTo>
                <a:lnTo>
                  <a:pt x="6843407" y="34247"/>
                </a:lnTo>
                <a:lnTo>
                  <a:pt x="6830945" y="16408"/>
                </a:lnTo>
                <a:lnTo>
                  <a:pt x="6812897" y="4398"/>
                </a:lnTo>
                <a:lnTo>
                  <a:pt x="6791490" y="0"/>
                </a:lnTo>
                <a:close/>
              </a:path>
              <a:path w="8402320" h="113664">
                <a:moveTo>
                  <a:pt x="7050519" y="0"/>
                </a:moveTo>
                <a:lnTo>
                  <a:pt x="7028929" y="4398"/>
                </a:lnTo>
                <a:lnTo>
                  <a:pt x="7010901" y="16408"/>
                </a:lnTo>
                <a:lnTo>
                  <a:pt x="6998541" y="34247"/>
                </a:lnTo>
                <a:lnTo>
                  <a:pt x="6993953" y="56133"/>
                </a:lnTo>
                <a:lnTo>
                  <a:pt x="6993953" y="56997"/>
                </a:lnTo>
                <a:lnTo>
                  <a:pt x="6998419" y="78884"/>
                </a:lnTo>
                <a:lnTo>
                  <a:pt x="7010577" y="96723"/>
                </a:lnTo>
                <a:lnTo>
                  <a:pt x="7028564" y="108732"/>
                </a:lnTo>
                <a:lnTo>
                  <a:pt x="7050519" y="113131"/>
                </a:lnTo>
                <a:lnTo>
                  <a:pt x="7072473" y="108732"/>
                </a:lnTo>
                <a:lnTo>
                  <a:pt x="7090460" y="96723"/>
                </a:lnTo>
                <a:lnTo>
                  <a:pt x="7102618" y="78884"/>
                </a:lnTo>
                <a:lnTo>
                  <a:pt x="7107085" y="56997"/>
                </a:lnTo>
                <a:lnTo>
                  <a:pt x="7107085" y="56133"/>
                </a:lnTo>
                <a:lnTo>
                  <a:pt x="7102436" y="34247"/>
                </a:lnTo>
                <a:lnTo>
                  <a:pt x="7089975" y="16408"/>
                </a:lnTo>
                <a:lnTo>
                  <a:pt x="7071927" y="4398"/>
                </a:lnTo>
                <a:lnTo>
                  <a:pt x="7050519" y="0"/>
                </a:lnTo>
                <a:close/>
              </a:path>
              <a:path w="8402320" h="113664">
                <a:moveTo>
                  <a:pt x="7309561" y="0"/>
                </a:moveTo>
                <a:lnTo>
                  <a:pt x="7287971" y="4398"/>
                </a:lnTo>
                <a:lnTo>
                  <a:pt x="7269943" y="16408"/>
                </a:lnTo>
                <a:lnTo>
                  <a:pt x="7257583" y="34247"/>
                </a:lnTo>
                <a:lnTo>
                  <a:pt x="7252995" y="56133"/>
                </a:lnTo>
                <a:lnTo>
                  <a:pt x="7252995" y="56997"/>
                </a:lnTo>
                <a:lnTo>
                  <a:pt x="7257461" y="78884"/>
                </a:lnTo>
                <a:lnTo>
                  <a:pt x="7269619" y="96723"/>
                </a:lnTo>
                <a:lnTo>
                  <a:pt x="7287606" y="108732"/>
                </a:lnTo>
                <a:lnTo>
                  <a:pt x="7309561" y="113131"/>
                </a:lnTo>
                <a:lnTo>
                  <a:pt x="7331515" y="108732"/>
                </a:lnTo>
                <a:lnTo>
                  <a:pt x="7349502" y="96723"/>
                </a:lnTo>
                <a:lnTo>
                  <a:pt x="7361660" y="78884"/>
                </a:lnTo>
                <a:lnTo>
                  <a:pt x="7366127" y="56997"/>
                </a:lnTo>
                <a:lnTo>
                  <a:pt x="7366127" y="56133"/>
                </a:lnTo>
                <a:lnTo>
                  <a:pt x="7361478" y="34247"/>
                </a:lnTo>
                <a:lnTo>
                  <a:pt x="7349016" y="16408"/>
                </a:lnTo>
                <a:lnTo>
                  <a:pt x="7330969" y="4398"/>
                </a:lnTo>
                <a:lnTo>
                  <a:pt x="7309561" y="0"/>
                </a:lnTo>
                <a:close/>
              </a:path>
              <a:path w="8402320" h="113664">
                <a:moveTo>
                  <a:pt x="7568590" y="0"/>
                </a:moveTo>
                <a:lnTo>
                  <a:pt x="7547000" y="4398"/>
                </a:lnTo>
                <a:lnTo>
                  <a:pt x="7528972" y="16408"/>
                </a:lnTo>
                <a:lnTo>
                  <a:pt x="7516612" y="34247"/>
                </a:lnTo>
                <a:lnTo>
                  <a:pt x="7512024" y="56133"/>
                </a:lnTo>
                <a:lnTo>
                  <a:pt x="7512024" y="56997"/>
                </a:lnTo>
                <a:lnTo>
                  <a:pt x="7516491" y="78884"/>
                </a:lnTo>
                <a:lnTo>
                  <a:pt x="7528648" y="96723"/>
                </a:lnTo>
                <a:lnTo>
                  <a:pt x="7546636" y="108732"/>
                </a:lnTo>
                <a:lnTo>
                  <a:pt x="7568590" y="113131"/>
                </a:lnTo>
                <a:lnTo>
                  <a:pt x="7590544" y="108732"/>
                </a:lnTo>
                <a:lnTo>
                  <a:pt x="7608531" y="96723"/>
                </a:lnTo>
                <a:lnTo>
                  <a:pt x="7620689" y="78884"/>
                </a:lnTo>
                <a:lnTo>
                  <a:pt x="7625156" y="56997"/>
                </a:lnTo>
                <a:lnTo>
                  <a:pt x="7625156" y="56133"/>
                </a:lnTo>
                <a:lnTo>
                  <a:pt x="7620507" y="34247"/>
                </a:lnTo>
                <a:lnTo>
                  <a:pt x="7608046" y="16408"/>
                </a:lnTo>
                <a:lnTo>
                  <a:pt x="7589998" y="4398"/>
                </a:lnTo>
                <a:lnTo>
                  <a:pt x="7568590" y="0"/>
                </a:lnTo>
                <a:close/>
              </a:path>
              <a:path w="8402320" h="113664">
                <a:moveTo>
                  <a:pt x="7827632" y="0"/>
                </a:moveTo>
                <a:lnTo>
                  <a:pt x="7806042" y="4398"/>
                </a:lnTo>
                <a:lnTo>
                  <a:pt x="7788014" y="16408"/>
                </a:lnTo>
                <a:lnTo>
                  <a:pt x="7775654" y="34247"/>
                </a:lnTo>
                <a:lnTo>
                  <a:pt x="7771066" y="56133"/>
                </a:lnTo>
                <a:lnTo>
                  <a:pt x="7771066" y="56997"/>
                </a:lnTo>
                <a:lnTo>
                  <a:pt x="7775532" y="78884"/>
                </a:lnTo>
                <a:lnTo>
                  <a:pt x="7787690" y="96723"/>
                </a:lnTo>
                <a:lnTo>
                  <a:pt x="7805677" y="108732"/>
                </a:lnTo>
                <a:lnTo>
                  <a:pt x="7827632" y="113131"/>
                </a:lnTo>
                <a:lnTo>
                  <a:pt x="7849586" y="108732"/>
                </a:lnTo>
                <a:lnTo>
                  <a:pt x="7867573" y="96723"/>
                </a:lnTo>
                <a:lnTo>
                  <a:pt x="7879731" y="78884"/>
                </a:lnTo>
                <a:lnTo>
                  <a:pt x="7884198" y="56997"/>
                </a:lnTo>
                <a:lnTo>
                  <a:pt x="7884198" y="56133"/>
                </a:lnTo>
                <a:lnTo>
                  <a:pt x="7879549" y="34247"/>
                </a:lnTo>
                <a:lnTo>
                  <a:pt x="7867088" y="16408"/>
                </a:lnTo>
                <a:lnTo>
                  <a:pt x="7849040" y="4398"/>
                </a:lnTo>
                <a:lnTo>
                  <a:pt x="7827632" y="0"/>
                </a:lnTo>
                <a:close/>
              </a:path>
              <a:path w="8402320" h="113664">
                <a:moveTo>
                  <a:pt x="8086661" y="0"/>
                </a:moveTo>
                <a:lnTo>
                  <a:pt x="8065071" y="4398"/>
                </a:lnTo>
                <a:lnTo>
                  <a:pt x="8047043" y="16408"/>
                </a:lnTo>
                <a:lnTo>
                  <a:pt x="8034683" y="34247"/>
                </a:lnTo>
                <a:lnTo>
                  <a:pt x="8030095" y="56133"/>
                </a:lnTo>
                <a:lnTo>
                  <a:pt x="8030095" y="56997"/>
                </a:lnTo>
                <a:lnTo>
                  <a:pt x="8034562" y="78884"/>
                </a:lnTo>
                <a:lnTo>
                  <a:pt x="8046719" y="96723"/>
                </a:lnTo>
                <a:lnTo>
                  <a:pt x="8064707" y="108732"/>
                </a:lnTo>
                <a:lnTo>
                  <a:pt x="8086661" y="113131"/>
                </a:lnTo>
                <a:lnTo>
                  <a:pt x="8108615" y="108732"/>
                </a:lnTo>
                <a:lnTo>
                  <a:pt x="8126603" y="96723"/>
                </a:lnTo>
                <a:lnTo>
                  <a:pt x="8138760" y="78884"/>
                </a:lnTo>
                <a:lnTo>
                  <a:pt x="8143227" y="56997"/>
                </a:lnTo>
                <a:lnTo>
                  <a:pt x="8143227" y="56133"/>
                </a:lnTo>
                <a:lnTo>
                  <a:pt x="8138578" y="34247"/>
                </a:lnTo>
                <a:lnTo>
                  <a:pt x="8126117" y="16408"/>
                </a:lnTo>
                <a:lnTo>
                  <a:pt x="8108069" y="4398"/>
                </a:lnTo>
                <a:lnTo>
                  <a:pt x="8086661" y="0"/>
                </a:lnTo>
                <a:close/>
              </a:path>
              <a:path w="8402320" h="113664">
                <a:moveTo>
                  <a:pt x="8345703" y="0"/>
                </a:moveTo>
                <a:lnTo>
                  <a:pt x="8324113" y="4398"/>
                </a:lnTo>
                <a:lnTo>
                  <a:pt x="8306085" y="16408"/>
                </a:lnTo>
                <a:lnTo>
                  <a:pt x="8293725" y="34247"/>
                </a:lnTo>
                <a:lnTo>
                  <a:pt x="8289137" y="56133"/>
                </a:lnTo>
                <a:lnTo>
                  <a:pt x="8289137" y="56997"/>
                </a:lnTo>
                <a:lnTo>
                  <a:pt x="8293604" y="78884"/>
                </a:lnTo>
                <a:lnTo>
                  <a:pt x="8305761" y="96723"/>
                </a:lnTo>
                <a:lnTo>
                  <a:pt x="8323749" y="108732"/>
                </a:lnTo>
                <a:lnTo>
                  <a:pt x="8345703" y="113131"/>
                </a:lnTo>
                <a:lnTo>
                  <a:pt x="8367657" y="108732"/>
                </a:lnTo>
                <a:lnTo>
                  <a:pt x="8385644" y="96723"/>
                </a:lnTo>
                <a:lnTo>
                  <a:pt x="8397802" y="78884"/>
                </a:lnTo>
                <a:lnTo>
                  <a:pt x="8402269" y="56997"/>
                </a:lnTo>
                <a:lnTo>
                  <a:pt x="8402269" y="56133"/>
                </a:lnTo>
                <a:lnTo>
                  <a:pt x="8397620" y="34247"/>
                </a:lnTo>
                <a:lnTo>
                  <a:pt x="8385159" y="16408"/>
                </a:lnTo>
                <a:lnTo>
                  <a:pt x="8367111" y="4398"/>
                </a:lnTo>
                <a:lnTo>
                  <a:pt x="834570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3"/>
          <p:cNvSpPr/>
          <p:nvPr/>
        </p:nvSpPr>
        <p:spPr>
          <a:xfrm>
            <a:off x="370867" y="6143980"/>
            <a:ext cx="8402320" cy="113664"/>
          </a:xfrm>
          <a:custGeom>
            <a:avLst/>
            <a:gdLst/>
            <a:ahLst/>
            <a:cxnLst/>
            <a:rect l="l" t="t" r="r" b="b"/>
            <a:pathLst>
              <a:path w="8402320" h="113664">
                <a:moveTo>
                  <a:pt x="56565" y="0"/>
                </a:moveTo>
                <a:lnTo>
                  <a:pt x="34975" y="4398"/>
                </a:lnTo>
                <a:lnTo>
                  <a:pt x="16948" y="16408"/>
                </a:lnTo>
                <a:lnTo>
                  <a:pt x="4587" y="34247"/>
                </a:lnTo>
                <a:lnTo>
                  <a:pt x="0" y="56133"/>
                </a:lnTo>
                <a:lnTo>
                  <a:pt x="0" y="56997"/>
                </a:lnTo>
                <a:lnTo>
                  <a:pt x="4466" y="78884"/>
                </a:lnTo>
                <a:lnTo>
                  <a:pt x="16624" y="96723"/>
                </a:lnTo>
                <a:lnTo>
                  <a:pt x="34611" y="108732"/>
                </a:lnTo>
                <a:lnTo>
                  <a:pt x="56565" y="113131"/>
                </a:lnTo>
                <a:lnTo>
                  <a:pt x="78520" y="108732"/>
                </a:lnTo>
                <a:lnTo>
                  <a:pt x="96507" y="96723"/>
                </a:lnTo>
                <a:lnTo>
                  <a:pt x="108665" y="78884"/>
                </a:lnTo>
                <a:lnTo>
                  <a:pt x="113131" y="56997"/>
                </a:lnTo>
                <a:lnTo>
                  <a:pt x="113131" y="56133"/>
                </a:lnTo>
                <a:lnTo>
                  <a:pt x="108483" y="34247"/>
                </a:lnTo>
                <a:lnTo>
                  <a:pt x="96021" y="16408"/>
                </a:lnTo>
                <a:lnTo>
                  <a:pt x="77973" y="4398"/>
                </a:lnTo>
                <a:lnTo>
                  <a:pt x="56565" y="0"/>
                </a:lnTo>
                <a:close/>
              </a:path>
              <a:path w="8402320" h="113664">
                <a:moveTo>
                  <a:pt x="315595" y="0"/>
                </a:moveTo>
                <a:lnTo>
                  <a:pt x="294005" y="4398"/>
                </a:lnTo>
                <a:lnTo>
                  <a:pt x="275977" y="16408"/>
                </a:lnTo>
                <a:lnTo>
                  <a:pt x="263617" y="34247"/>
                </a:lnTo>
                <a:lnTo>
                  <a:pt x="259029" y="56133"/>
                </a:lnTo>
                <a:lnTo>
                  <a:pt x="259029" y="56997"/>
                </a:lnTo>
                <a:lnTo>
                  <a:pt x="263495" y="78884"/>
                </a:lnTo>
                <a:lnTo>
                  <a:pt x="275653" y="96723"/>
                </a:lnTo>
                <a:lnTo>
                  <a:pt x="293640" y="108732"/>
                </a:lnTo>
                <a:lnTo>
                  <a:pt x="315595" y="113131"/>
                </a:lnTo>
                <a:lnTo>
                  <a:pt x="337549" y="108732"/>
                </a:lnTo>
                <a:lnTo>
                  <a:pt x="355536" y="96723"/>
                </a:lnTo>
                <a:lnTo>
                  <a:pt x="367694" y="78884"/>
                </a:lnTo>
                <a:lnTo>
                  <a:pt x="372160" y="56997"/>
                </a:lnTo>
                <a:lnTo>
                  <a:pt x="372160" y="56133"/>
                </a:lnTo>
                <a:lnTo>
                  <a:pt x="367512" y="34247"/>
                </a:lnTo>
                <a:lnTo>
                  <a:pt x="355050" y="16408"/>
                </a:lnTo>
                <a:lnTo>
                  <a:pt x="337002" y="4398"/>
                </a:lnTo>
                <a:lnTo>
                  <a:pt x="315595" y="0"/>
                </a:lnTo>
                <a:close/>
              </a:path>
              <a:path w="8402320" h="113664">
                <a:moveTo>
                  <a:pt x="574636" y="0"/>
                </a:moveTo>
                <a:lnTo>
                  <a:pt x="553046" y="4398"/>
                </a:lnTo>
                <a:lnTo>
                  <a:pt x="535019" y="16408"/>
                </a:lnTo>
                <a:lnTo>
                  <a:pt x="522658" y="34247"/>
                </a:lnTo>
                <a:lnTo>
                  <a:pt x="518071" y="56133"/>
                </a:lnTo>
                <a:lnTo>
                  <a:pt x="518071" y="56997"/>
                </a:lnTo>
                <a:lnTo>
                  <a:pt x="522537" y="78884"/>
                </a:lnTo>
                <a:lnTo>
                  <a:pt x="534695" y="96723"/>
                </a:lnTo>
                <a:lnTo>
                  <a:pt x="552682" y="108732"/>
                </a:lnTo>
                <a:lnTo>
                  <a:pt x="574636" y="113131"/>
                </a:lnTo>
                <a:lnTo>
                  <a:pt x="596591" y="108732"/>
                </a:lnTo>
                <a:lnTo>
                  <a:pt x="614578" y="96723"/>
                </a:lnTo>
                <a:lnTo>
                  <a:pt x="626736" y="78884"/>
                </a:lnTo>
                <a:lnTo>
                  <a:pt x="631202" y="56997"/>
                </a:lnTo>
                <a:lnTo>
                  <a:pt x="631202" y="56133"/>
                </a:lnTo>
                <a:lnTo>
                  <a:pt x="626554" y="34247"/>
                </a:lnTo>
                <a:lnTo>
                  <a:pt x="614092" y="16408"/>
                </a:lnTo>
                <a:lnTo>
                  <a:pt x="596044" y="4398"/>
                </a:lnTo>
                <a:lnTo>
                  <a:pt x="574636" y="0"/>
                </a:lnTo>
                <a:close/>
              </a:path>
              <a:path w="8402320" h="113664">
                <a:moveTo>
                  <a:pt x="833666" y="0"/>
                </a:moveTo>
                <a:lnTo>
                  <a:pt x="812076" y="4398"/>
                </a:lnTo>
                <a:lnTo>
                  <a:pt x="794048" y="16408"/>
                </a:lnTo>
                <a:lnTo>
                  <a:pt x="781688" y="34247"/>
                </a:lnTo>
                <a:lnTo>
                  <a:pt x="777100" y="56133"/>
                </a:lnTo>
                <a:lnTo>
                  <a:pt x="777100" y="56997"/>
                </a:lnTo>
                <a:lnTo>
                  <a:pt x="781566" y="78884"/>
                </a:lnTo>
                <a:lnTo>
                  <a:pt x="793724" y="96723"/>
                </a:lnTo>
                <a:lnTo>
                  <a:pt x="811711" y="108732"/>
                </a:lnTo>
                <a:lnTo>
                  <a:pt x="833666" y="113131"/>
                </a:lnTo>
                <a:lnTo>
                  <a:pt x="855620" y="108732"/>
                </a:lnTo>
                <a:lnTo>
                  <a:pt x="873607" y="96723"/>
                </a:lnTo>
                <a:lnTo>
                  <a:pt x="885765" y="78884"/>
                </a:lnTo>
                <a:lnTo>
                  <a:pt x="890231" y="56997"/>
                </a:lnTo>
                <a:lnTo>
                  <a:pt x="890231" y="56133"/>
                </a:lnTo>
                <a:lnTo>
                  <a:pt x="885583" y="34247"/>
                </a:lnTo>
                <a:lnTo>
                  <a:pt x="873121" y="16408"/>
                </a:lnTo>
                <a:lnTo>
                  <a:pt x="855073" y="4398"/>
                </a:lnTo>
                <a:lnTo>
                  <a:pt x="833666" y="0"/>
                </a:lnTo>
                <a:close/>
              </a:path>
              <a:path w="8402320" h="113664">
                <a:moveTo>
                  <a:pt x="1092708" y="0"/>
                </a:moveTo>
                <a:lnTo>
                  <a:pt x="1071118" y="4398"/>
                </a:lnTo>
                <a:lnTo>
                  <a:pt x="1053090" y="16408"/>
                </a:lnTo>
                <a:lnTo>
                  <a:pt x="1040730" y="34247"/>
                </a:lnTo>
                <a:lnTo>
                  <a:pt x="1036142" y="56133"/>
                </a:lnTo>
                <a:lnTo>
                  <a:pt x="1036142" y="56997"/>
                </a:lnTo>
                <a:lnTo>
                  <a:pt x="1040608" y="78884"/>
                </a:lnTo>
                <a:lnTo>
                  <a:pt x="1052766" y="96723"/>
                </a:lnTo>
                <a:lnTo>
                  <a:pt x="1070753" y="108732"/>
                </a:lnTo>
                <a:lnTo>
                  <a:pt x="1092708" y="113131"/>
                </a:lnTo>
                <a:lnTo>
                  <a:pt x="1114662" y="108732"/>
                </a:lnTo>
                <a:lnTo>
                  <a:pt x="1132649" y="96723"/>
                </a:lnTo>
                <a:lnTo>
                  <a:pt x="1144807" y="78884"/>
                </a:lnTo>
                <a:lnTo>
                  <a:pt x="1149273" y="56997"/>
                </a:lnTo>
                <a:lnTo>
                  <a:pt x="1149273" y="56133"/>
                </a:lnTo>
                <a:lnTo>
                  <a:pt x="1144625" y="34247"/>
                </a:lnTo>
                <a:lnTo>
                  <a:pt x="1132163" y="16408"/>
                </a:lnTo>
                <a:lnTo>
                  <a:pt x="1114115" y="4398"/>
                </a:lnTo>
                <a:lnTo>
                  <a:pt x="1092708" y="0"/>
                </a:lnTo>
                <a:close/>
              </a:path>
              <a:path w="8402320" h="113664">
                <a:moveTo>
                  <a:pt x="1351737" y="0"/>
                </a:moveTo>
                <a:lnTo>
                  <a:pt x="1330147" y="4398"/>
                </a:lnTo>
                <a:lnTo>
                  <a:pt x="1312119" y="16408"/>
                </a:lnTo>
                <a:lnTo>
                  <a:pt x="1299759" y="34247"/>
                </a:lnTo>
                <a:lnTo>
                  <a:pt x="1295171" y="56133"/>
                </a:lnTo>
                <a:lnTo>
                  <a:pt x="1295171" y="56997"/>
                </a:lnTo>
                <a:lnTo>
                  <a:pt x="1299637" y="78884"/>
                </a:lnTo>
                <a:lnTo>
                  <a:pt x="1311795" y="96723"/>
                </a:lnTo>
                <a:lnTo>
                  <a:pt x="1329782" y="108732"/>
                </a:lnTo>
                <a:lnTo>
                  <a:pt x="1351737" y="113131"/>
                </a:lnTo>
                <a:lnTo>
                  <a:pt x="1373691" y="108732"/>
                </a:lnTo>
                <a:lnTo>
                  <a:pt x="1391678" y="96723"/>
                </a:lnTo>
                <a:lnTo>
                  <a:pt x="1403836" y="78884"/>
                </a:lnTo>
                <a:lnTo>
                  <a:pt x="1408303" y="56997"/>
                </a:lnTo>
                <a:lnTo>
                  <a:pt x="1408303" y="56133"/>
                </a:lnTo>
                <a:lnTo>
                  <a:pt x="1403654" y="34247"/>
                </a:lnTo>
                <a:lnTo>
                  <a:pt x="1391192" y="16408"/>
                </a:lnTo>
                <a:lnTo>
                  <a:pt x="1373145" y="4398"/>
                </a:lnTo>
                <a:lnTo>
                  <a:pt x="1351737" y="0"/>
                </a:lnTo>
                <a:close/>
              </a:path>
              <a:path w="8402320" h="113664">
                <a:moveTo>
                  <a:pt x="1610779" y="0"/>
                </a:moveTo>
                <a:lnTo>
                  <a:pt x="1589189" y="4398"/>
                </a:lnTo>
                <a:lnTo>
                  <a:pt x="1571161" y="16408"/>
                </a:lnTo>
                <a:lnTo>
                  <a:pt x="1558801" y="34247"/>
                </a:lnTo>
                <a:lnTo>
                  <a:pt x="1554213" y="56133"/>
                </a:lnTo>
                <a:lnTo>
                  <a:pt x="1554213" y="56997"/>
                </a:lnTo>
                <a:lnTo>
                  <a:pt x="1558679" y="78884"/>
                </a:lnTo>
                <a:lnTo>
                  <a:pt x="1570837" y="96723"/>
                </a:lnTo>
                <a:lnTo>
                  <a:pt x="1588824" y="108732"/>
                </a:lnTo>
                <a:lnTo>
                  <a:pt x="1610779" y="113131"/>
                </a:lnTo>
                <a:lnTo>
                  <a:pt x="1632733" y="108732"/>
                </a:lnTo>
                <a:lnTo>
                  <a:pt x="1650720" y="96723"/>
                </a:lnTo>
                <a:lnTo>
                  <a:pt x="1662878" y="78884"/>
                </a:lnTo>
                <a:lnTo>
                  <a:pt x="1667344" y="56997"/>
                </a:lnTo>
                <a:lnTo>
                  <a:pt x="1667344" y="56133"/>
                </a:lnTo>
                <a:lnTo>
                  <a:pt x="1662696" y="34247"/>
                </a:lnTo>
                <a:lnTo>
                  <a:pt x="1650234" y="16408"/>
                </a:lnTo>
                <a:lnTo>
                  <a:pt x="1632186" y="4398"/>
                </a:lnTo>
                <a:lnTo>
                  <a:pt x="1610779" y="0"/>
                </a:lnTo>
                <a:close/>
              </a:path>
              <a:path w="8402320" h="113664">
                <a:moveTo>
                  <a:pt x="1869808" y="0"/>
                </a:moveTo>
                <a:lnTo>
                  <a:pt x="1848218" y="4398"/>
                </a:lnTo>
                <a:lnTo>
                  <a:pt x="1830190" y="16408"/>
                </a:lnTo>
                <a:lnTo>
                  <a:pt x="1817830" y="34247"/>
                </a:lnTo>
                <a:lnTo>
                  <a:pt x="1813242" y="56133"/>
                </a:lnTo>
                <a:lnTo>
                  <a:pt x="1813242" y="56997"/>
                </a:lnTo>
                <a:lnTo>
                  <a:pt x="1817708" y="78884"/>
                </a:lnTo>
                <a:lnTo>
                  <a:pt x="1829866" y="96723"/>
                </a:lnTo>
                <a:lnTo>
                  <a:pt x="1847853" y="108732"/>
                </a:lnTo>
                <a:lnTo>
                  <a:pt x="1869808" y="113131"/>
                </a:lnTo>
                <a:lnTo>
                  <a:pt x="1891762" y="108732"/>
                </a:lnTo>
                <a:lnTo>
                  <a:pt x="1909749" y="96723"/>
                </a:lnTo>
                <a:lnTo>
                  <a:pt x="1921907" y="78884"/>
                </a:lnTo>
                <a:lnTo>
                  <a:pt x="1926374" y="56997"/>
                </a:lnTo>
                <a:lnTo>
                  <a:pt x="1926374" y="56133"/>
                </a:lnTo>
                <a:lnTo>
                  <a:pt x="1921725" y="34247"/>
                </a:lnTo>
                <a:lnTo>
                  <a:pt x="1909264" y="16408"/>
                </a:lnTo>
                <a:lnTo>
                  <a:pt x="1891216" y="4398"/>
                </a:lnTo>
                <a:lnTo>
                  <a:pt x="1869808" y="0"/>
                </a:lnTo>
                <a:close/>
              </a:path>
              <a:path w="8402320" h="113664">
                <a:moveTo>
                  <a:pt x="2128850" y="0"/>
                </a:moveTo>
                <a:lnTo>
                  <a:pt x="2107260" y="4398"/>
                </a:lnTo>
                <a:lnTo>
                  <a:pt x="2089232" y="16408"/>
                </a:lnTo>
                <a:lnTo>
                  <a:pt x="2076872" y="34247"/>
                </a:lnTo>
                <a:lnTo>
                  <a:pt x="2072284" y="56133"/>
                </a:lnTo>
                <a:lnTo>
                  <a:pt x="2072284" y="56997"/>
                </a:lnTo>
                <a:lnTo>
                  <a:pt x="2076750" y="78884"/>
                </a:lnTo>
                <a:lnTo>
                  <a:pt x="2088908" y="96723"/>
                </a:lnTo>
                <a:lnTo>
                  <a:pt x="2106895" y="108732"/>
                </a:lnTo>
                <a:lnTo>
                  <a:pt x="2128850" y="113131"/>
                </a:lnTo>
                <a:lnTo>
                  <a:pt x="2150804" y="108732"/>
                </a:lnTo>
                <a:lnTo>
                  <a:pt x="2168791" y="96723"/>
                </a:lnTo>
                <a:lnTo>
                  <a:pt x="2180949" y="78884"/>
                </a:lnTo>
                <a:lnTo>
                  <a:pt x="2185416" y="56997"/>
                </a:lnTo>
                <a:lnTo>
                  <a:pt x="2185416" y="56133"/>
                </a:lnTo>
                <a:lnTo>
                  <a:pt x="2180767" y="34247"/>
                </a:lnTo>
                <a:lnTo>
                  <a:pt x="2168305" y="16408"/>
                </a:lnTo>
                <a:lnTo>
                  <a:pt x="2150258" y="4398"/>
                </a:lnTo>
                <a:lnTo>
                  <a:pt x="2128850" y="0"/>
                </a:lnTo>
                <a:close/>
              </a:path>
              <a:path w="8402320" h="113664">
                <a:moveTo>
                  <a:pt x="2387879" y="0"/>
                </a:moveTo>
                <a:lnTo>
                  <a:pt x="2366289" y="4398"/>
                </a:lnTo>
                <a:lnTo>
                  <a:pt x="2348261" y="16408"/>
                </a:lnTo>
                <a:lnTo>
                  <a:pt x="2335901" y="34247"/>
                </a:lnTo>
                <a:lnTo>
                  <a:pt x="2331313" y="56133"/>
                </a:lnTo>
                <a:lnTo>
                  <a:pt x="2331313" y="56997"/>
                </a:lnTo>
                <a:lnTo>
                  <a:pt x="2335780" y="78884"/>
                </a:lnTo>
                <a:lnTo>
                  <a:pt x="2347937" y="96723"/>
                </a:lnTo>
                <a:lnTo>
                  <a:pt x="2365925" y="108732"/>
                </a:lnTo>
                <a:lnTo>
                  <a:pt x="2387879" y="113131"/>
                </a:lnTo>
                <a:lnTo>
                  <a:pt x="2409833" y="108732"/>
                </a:lnTo>
                <a:lnTo>
                  <a:pt x="2427820" y="96723"/>
                </a:lnTo>
                <a:lnTo>
                  <a:pt x="2439978" y="78884"/>
                </a:lnTo>
                <a:lnTo>
                  <a:pt x="2444445" y="56997"/>
                </a:lnTo>
                <a:lnTo>
                  <a:pt x="2444445" y="56133"/>
                </a:lnTo>
                <a:lnTo>
                  <a:pt x="2439796" y="34247"/>
                </a:lnTo>
                <a:lnTo>
                  <a:pt x="2427335" y="16408"/>
                </a:lnTo>
                <a:lnTo>
                  <a:pt x="2409287" y="4398"/>
                </a:lnTo>
                <a:lnTo>
                  <a:pt x="2387879" y="0"/>
                </a:lnTo>
                <a:close/>
              </a:path>
              <a:path w="8402320" h="113664">
                <a:moveTo>
                  <a:pt x="2646921" y="0"/>
                </a:moveTo>
                <a:lnTo>
                  <a:pt x="2625331" y="4398"/>
                </a:lnTo>
                <a:lnTo>
                  <a:pt x="2607303" y="16408"/>
                </a:lnTo>
                <a:lnTo>
                  <a:pt x="2594943" y="34247"/>
                </a:lnTo>
                <a:lnTo>
                  <a:pt x="2590355" y="56133"/>
                </a:lnTo>
                <a:lnTo>
                  <a:pt x="2590355" y="56997"/>
                </a:lnTo>
                <a:lnTo>
                  <a:pt x="2594821" y="78884"/>
                </a:lnTo>
                <a:lnTo>
                  <a:pt x="2606979" y="96723"/>
                </a:lnTo>
                <a:lnTo>
                  <a:pt x="2624966" y="108732"/>
                </a:lnTo>
                <a:lnTo>
                  <a:pt x="2646921" y="113131"/>
                </a:lnTo>
                <a:lnTo>
                  <a:pt x="2668875" y="108732"/>
                </a:lnTo>
                <a:lnTo>
                  <a:pt x="2686862" y="96723"/>
                </a:lnTo>
                <a:lnTo>
                  <a:pt x="2699020" y="78884"/>
                </a:lnTo>
                <a:lnTo>
                  <a:pt x="2703487" y="56997"/>
                </a:lnTo>
                <a:lnTo>
                  <a:pt x="2703487" y="56133"/>
                </a:lnTo>
                <a:lnTo>
                  <a:pt x="2698838" y="34247"/>
                </a:lnTo>
                <a:lnTo>
                  <a:pt x="2686377" y="16408"/>
                </a:lnTo>
                <a:lnTo>
                  <a:pt x="2668329" y="4398"/>
                </a:lnTo>
                <a:lnTo>
                  <a:pt x="2646921" y="0"/>
                </a:lnTo>
                <a:close/>
              </a:path>
              <a:path w="8402320" h="113664">
                <a:moveTo>
                  <a:pt x="2905950" y="0"/>
                </a:moveTo>
                <a:lnTo>
                  <a:pt x="2884360" y="4398"/>
                </a:lnTo>
                <a:lnTo>
                  <a:pt x="2866332" y="16408"/>
                </a:lnTo>
                <a:lnTo>
                  <a:pt x="2853972" y="34247"/>
                </a:lnTo>
                <a:lnTo>
                  <a:pt x="2849384" y="56133"/>
                </a:lnTo>
                <a:lnTo>
                  <a:pt x="2849384" y="56997"/>
                </a:lnTo>
                <a:lnTo>
                  <a:pt x="2853851" y="78884"/>
                </a:lnTo>
                <a:lnTo>
                  <a:pt x="2866009" y="96723"/>
                </a:lnTo>
                <a:lnTo>
                  <a:pt x="2883996" y="108732"/>
                </a:lnTo>
                <a:lnTo>
                  <a:pt x="2905950" y="113131"/>
                </a:lnTo>
                <a:lnTo>
                  <a:pt x="2927904" y="108732"/>
                </a:lnTo>
                <a:lnTo>
                  <a:pt x="2945892" y="96723"/>
                </a:lnTo>
                <a:lnTo>
                  <a:pt x="2958049" y="78884"/>
                </a:lnTo>
                <a:lnTo>
                  <a:pt x="2962516" y="56997"/>
                </a:lnTo>
                <a:lnTo>
                  <a:pt x="2962516" y="56133"/>
                </a:lnTo>
                <a:lnTo>
                  <a:pt x="2957867" y="34247"/>
                </a:lnTo>
                <a:lnTo>
                  <a:pt x="2945406" y="16408"/>
                </a:lnTo>
                <a:lnTo>
                  <a:pt x="2927358" y="4398"/>
                </a:lnTo>
                <a:lnTo>
                  <a:pt x="2905950" y="0"/>
                </a:lnTo>
                <a:close/>
              </a:path>
              <a:path w="8402320" h="113664">
                <a:moveTo>
                  <a:pt x="3164992" y="0"/>
                </a:moveTo>
                <a:lnTo>
                  <a:pt x="3143402" y="4398"/>
                </a:lnTo>
                <a:lnTo>
                  <a:pt x="3125374" y="16408"/>
                </a:lnTo>
                <a:lnTo>
                  <a:pt x="3113014" y="34247"/>
                </a:lnTo>
                <a:lnTo>
                  <a:pt x="3108426" y="56133"/>
                </a:lnTo>
                <a:lnTo>
                  <a:pt x="3108426" y="56997"/>
                </a:lnTo>
                <a:lnTo>
                  <a:pt x="3112893" y="78884"/>
                </a:lnTo>
                <a:lnTo>
                  <a:pt x="3125050" y="96723"/>
                </a:lnTo>
                <a:lnTo>
                  <a:pt x="3143038" y="108732"/>
                </a:lnTo>
                <a:lnTo>
                  <a:pt x="3164992" y="113131"/>
                </a:lnTo>
                <a:lnTo>
                  <a:pt x="3186946" y="108732"/>
                </a:lnTo>
                <a:lnTo>
                  <a:pt x="3204933" y="96723"/>
                </a:lnTo>
                <a:lnTo>
                  <a:pt x="3217091" y="78884"/>
                </a:lnTo>
                <a:lnTo>
                  <a:pt x="3221558" y="56997"/>
                </a:lnTo>
                <a:lnTo>
                  <a:pt x="3221558" y="56133"/>
                </a:lnTo>
                <a:lnTo>
                  <a:pt x="3216909" y="34247"/>
                </a:lnTo>
                <a:lnTo>
                  <a:pt x="3204448" y="16408"/>
                </a:lnTo>
                <a:lnTo>
                  <a:pt x="3186400" y="4398"/>
                </a:lnTo>
                <a:lnTo>
                  <a:pt x="3164992" y="0"/>
                </a:lnTo>
                <a:close/>
              </a:path>
              <a:path w="8402320" h="113664">
                <a:moveTo>
                  <a:pt x="3424021" y="0"/>
                </a:moveTo>
                <a:lnTo>
                  <a:pt x="3402431" y="4398"/>
                </a:lnTo>
                <a:lnTo>
                  <a:pt x="3384403" y="16408"/>
                </a:lnTo>
                <a:lnTo>
                  <a:pt x="3372043" y="34247"/>
                </a:lnTo>
                <a:lnTo>
                  <a:pt x="3367455" y="56133"/>
                </a:lnTo>
                <a:lnTo>
                  <a:pt x="3367455" y="56997"/>
                </a:lnTo>
                <a:lnTo>
                  <a:pt x="3371922" y="78884"/>
                </a:lnTo>
                <a:lnTo>
                  <a:pt x="3384080" y="96723"/>
                </a:lnTo>
                <a:lnTo>
                  <a:pt x="3402067" y="108732"/>
                </a:lnTo>
                <a:lnTo>
                  <a:pt x="3424021" y="113131"/>
                </a:lnTo>
                <a:lnTo>
                  <a:pt x="3445975" y="108732"/>
                </a:lnTo>
                <a:lnTo>
                  <a:pt x="3463963" y="96723"/>
                </a:lnTo>
                <a:lnTo>
                  <a:pt x="3476120" y="78884"/>
                </a:lnTo>
                <a:lnTo>
                  <a:pt x="3480587" y="56997"/>
                </a:lnTo>
                <a:lnTo>
                  <a:pt x="3480587" y="56133"/>
                </a:lnTo>
                <a:lnTo>
                  <a:pt x="3475938" y="34247"/>
                </a:lnTo>
                <a:lnTo>
                  <a:pt x="3463477" y="16408"/>
                </a:lnTo>
                <a:lnTo>
                  <a:pt x="3445429" y="4398"/>
                </a:lnTo>
                <a:lnTo>
                  <a:pt x="3424021" y="0"/>
                </a:lnTo>
                <a:close/>
              </a:path>
              <a:path w="8402320" h="113664">
                <a:moveTo>
                  <a:pt x="3683063" y="0"/>
                </a:moveTo>
                <a:lnTo>
                  <a:pt x="3661473" y="4398"/>
                </a:lnTo>
                <a:lnTo>
                  <a:pt x="3643445" y="16408"/>
                </a:lnTo>
                <a:lnTo>
                  <a:pt x="3631085" y="34247"/>
                </a:lnTo>
                <a:lnTo>
                  <a:pt x="3626497" y="56133"/>
                </a:lnTo>
                <a:lnTo>
                  <a:pt x="3626497" y="56997"/>
                </a:lnTo>
                <a:lnTo>
                  <a:pt x="3630964" y="78884"/>
                </a:lnTo>
                <a:lnTo>
                  <a:pt x="3643122" y="96723"/>
                </a:lnTo>
                <a:lnTo>
                  <a:pt x="3661109" y="108732"/>
                </a:lnTo>
                <a:lnTo>
                  <a:pt x="3683063" y="113131"/>
                </a:lnTo>
                <a:lnTo>
                  <a:pt x="3705017" y="108732"/>
                </a:lnTo>
                <a:lnTo>
                  <a:pt x="3723005" y="96723"/>
                </a:lnTo>
                <a:lnTo>
                  <a:pt x="3735162" y="78884"/>
                </a:lnTo>
                <a:lnTo>
                  <a:pt x="3739629" y="56997"/>
                </a:lnTo>
                <a:lnTo>
                  <a:pt x="3739629" y="56133"/>
                </a:lnTo>
                <a:lnTo>
                  <a:pt x="3734980" y="34247"/>
                </a:lnTo>
                <a:lnTo>
                  <a:pt x="3722519" y="16408"/>
                </a:lnTo>
                <a:lnTo>
                  <a:pt x="3704471" y="4398"/>
                </a:lnTo>
                <a:lnTo>
                  <a:pt x="3683063" y="0"/>
                </a:lnTo>
                <a:close/>
              </a:path>
              <a:path w="8402320" h="113664">
                <a:moveTo>
                  <a:pt x="3942092" y="0"/>
                </a:moveTo>
                <a:lnTo>
                  <a:pt x="3920502" y="4398"/>
                </a:lnTo>
                <a:lnTo>
                  <a:pt x="3902475" y="16408"/>
                </a:lnTo>
                <a:lnTo>
                  <a:pt x="3890114" y="34247"/>
                </a:lnTo>
                <a:lnTo>
                  <a:pt x="3885526" y="56133"/>
                </a:lnTo>
                <a:lnTo>
                  <a:pt x="3885526" y="56997"/>
                </a:lnTo>
                <a:lnTo>
                  <a:pt x="3889993" y="78884"/>
                </a:lnTo>
                <a:lnTo>
                  <a:pt x="3902151" y="96723"/>
                </a:lnTo>
                <a:lnTo>
                  <a:pt x="3920138" y="108732"/>
                </a:lnTo>
                <a:lnTo>
                  <a:pt x="3942092" y="113131"/>
                </a:lnTo>
                <a:lnTo>
                  <a:pt x="3964047" y="108732"/>
                </a:lnTo>
                <a:lnTo>
                  <a:pt x="3982034" y="96723"/>
                </a:lnTo>
                <a:lnTo>
                  <a:pt x="3994192" y="78884"/>
                </a:lnTo>
                <a:lnTo>
                  <a:pt x="3998658" y="56997"/>
                </a:lnTo>
                <a:lnTo>
                  <a:pt x="3998658" y="56133"/>
                </a:lnTo>
                <a:lnTo>
                  <a:pt x="3994009" y="34247"/>
                </a:lnTo>
                <a:lnTo>
                  <a:pt x="3981548" y="16408"/>
                </a:lnTo>
                <a:lnTo>
                  <a:pt x="3963500" y="4398"/>
                </a:lnTo>
                <a:lnTo>
                  <a:pt x="3942092" y="0"/>
                </a:lnTo>
                <a:close/>
              </a:path>
              <a:path w="8402320" h="113664">
                <a:moveTo>
                  <a:pt x="4201134" y="0"/>
                </a:moveTo>
                <a:lnTo>
                  <a:pt x="4179544" y="4398"/>
                </a:lnTo>
                <a:lnTo>
                  <a:pt x="4161516" y="16408"/>
                </a:lnTo>
                <a:lnTo>
                  <a:pt x="4149156" y="34247"/>
                </a:lnTo>
                <a:lnTo>
                  <a:pt x="4144568" y="56133"/>
                </a:lnTo>
                <a:lnTo>
                  <a:pt x="4144568" y="56997"/>
                </a:lnTo>
                <a:lnTo>
                  <a:pt x="4149035" y="78884"/>
                </a:lnTo>
                <a:lnTo>
                  <a:pt x="4161193" y="96723"/>
                </a:lnTo>
                <a:lnTo>
                  <a:pt x="4179180" y="108732"/>
                </a:lnTo>
                <a:lnTo>
                  <a:pt x="4201134" y="113131"/>
                </a:lnTo>
                <a:lnTo>
                  <a:pt x="4223088" y="108732"/>
                </a:lnTo>
                <a:lnTo>
                  <a:pt x="4241076" y="96723"/>
                </a:lnTo>
                <a:lnTo>
                  <a:pt x="4253233" y="78884"/>
                </a:lnTo>
                <a:lnTo>
                  <a:pt x="4257700" y="56997"/>
                </a:lnTo>
                <a:lnTo>
                  <a:pt x="4257700" y="56133"/>
                </a:lnTo>
                <a:lnTo>
                  <a:pt x="4253051" y="34247"/>
                </a:lnTo>
                <a:lnTo>
                  <a:pt x="4240590" y="16408"/>
                </a:lnTo>
                <a:lnTo>
                  <a:pt x="4222542" y="4398"/>
                </a:lnTo>
                <a:lnTo>
                  <a:pt x="4201134" y="0"/>
                </a:lnTo>
                <a:close/>
              </a:path>
              <a:path w="8402320" h="113664">
                <a:moveTo>
                  <a:pt x="4460163" y="0"/>
                </a:moveTo>
                <a:lnTo>
                  <a:pt x="4438573" y="4398"/>
                </a:lnTo>
                <a:lnTo>
                  <a:pt x="4420546" y="16408"/>
                </a:lnTo>
                <a:lnTo>
                  <a:pt x="4408185" y="34247"/>
                </a:lnTo>
                <a:lnTo>
                  <a:pt x="4403598" y="56133"/>
                </a:lnTo>
                <a:lnTo>
                  <a:pt x="4403598" y="56997"/>
                </a:lnTo>
                <a:lnTo>
                  <a:pt x="4408064" y="78884"/>
                </a:lnTo>
                <a:lnTo>
                  <a:pt x="4420222" y="96723"/>
                </a:lnTo>
                <a:lnTo>
                  <a:pt x="4438209" y="108732"/>
                </a:lnTo>
                <a:lnTo>
                  <a:pt x="4460163" y="113131"/>
                </a:lnTo>
                <a:lnTo>
                  <a:pt x="4482118" y="108732"/>
                </a:lnTo>
                <a:lnTo>
                  <a:pt x="4500105" y="96723"/>
                </a:lnTo>
                <a:lnTo>
                  <a:pt x="4512263" y="78884"/>
                </a:lnTo>
                <a:lnTo>
                  <a:pt x="4516729" y="56997"/>
                </a:lnTo>
                <a:lnTo>
                  <a:pt x="4516729" y="56133"/>
                </a:lnTo>
                <a:lnTo>
                  <a:pt x="4512081" y="34247"/>
                </a:lnTo>
                <a:lnTo>
                  <a:pt x="4499619" y="16408"/>
                </a:lnTo>
                <a:lnTo>
                  <a:pt x="4481571" y="4398"/>
                </a:lnTo>
                <a:lnTo>
                  <a:pt x="4460163" y="0"/>
                </a:lnTo>
                <a:close/>
              </a:path>
              <a:path w="8402320" h="113664">
                <a:moveTo>
                  <a:pt x="4719205" y="0"/>
                </a:moveTo>
                <a:lnTo>
                  <a:pt x="4697615" y="4398"/>
                </a:lnTo>
                <a:lnTo>
                  <a:pt x="4679588" y="16408"/>
                </a:lnTo>
                <a:lnTo>
                  <a:pt x="4667227" y="34247"/>
                </a:lnTo>
                <a:lnTo>
                  <a:pt x="4662639" y="56133"/>
                </a:lnTo>
                <a:lnTo>
                  <a:pt x="4662639" y="56997"/>
                </a:lnTo>
                <a:lnTo>
                  <a:pt x="4667106" y="78884"/>
                </a:lnTo>
                <a:lnTo>
                  <a:pt x="4679264" y="96723"/>
                </a:lnTo>
                <a:lnTo>
                  <a:pt x="4697251" y="108732"/>
                </a:lnTo>
                <a:lnTo>
                  <a:pt x="4719205" y="113131"/>
                </a:lnTo>
                <a:lnTo>
                  <a:pt x="4741160" y="108732"/>
                </a:lnTo>
                <a:lnTo>
                  <a:pt x="4759147" y="96723"/>
                </a:lnTo>
                <a:lnTo>
                  <a:pt x="4771305" y="78884"/>
                </a:lnTo>
                <a:lnTo>
                  <a:pt x="4775771" y="56997"/>
                </a:lnTo>
                <a:lnTo>
                  <a:pt x="4775771" y="56133"/>
                </a:lnTo>
                <a:lnTo>
                  <a:pt x="4771122" y="34247"/>
                </a:lnTo>
                <a:lnTo>
                  <a:pt x="4758661" y="16408"/>
                </a:lnTo>
                <a:lnTo>
                  <a:pt x="4740613" y="4398"/>
                </a:lnTo>
                <a:lnTo>
                  <a:pt x="4719205" y="0"/>
                </a:lnTo>
                <a:close/>
              </a:path>
              <a:path w="8402320" h="113664">
                <a:moveTo>
                  <a:pt x="4978234" y="0"/>
                </a:moveTo>
                <a:lnTo>
                  <a:pt x="4956644" y="4398"/>
                </a:lnTo>
                <a:lnTo>
                  <a:pt x="4938617" y="16408"/>
                </a:lnTo>
                <a:lnTo>
                  <a:pt x="4926256" y="34247"/>
                </a:lnTo>
                <a:lnTo>
                  <a:pt x="4921669" y="56133"/>
                </a:lnTo>
                <a:lnTo>
                  <a:pt x="4921669" y="56997"/>
                </a:lnTo>
                <a:lnTo>
                  <a:pt x="4926135" y="78884"/>
                </a:lnTo>
                <a:lnTo>
                  <a:pt x="4938293" y="96723"/>
                </a:lnTo>
                <a:lnTo>
                  <a:pt x="4956280" y="108732"/>
                </a:lnTo>
                <a:lnTo>
                  <a:pt x="4978234" y="113131"/>
                </a:lnTo>
                <a:lnTo>
                  <a:pt x="5000189" y="108732"/>
                </a:lnTo>
                <a:lnTo>
                  <a:pt x="5018176" y="96723"/>
                </a:lnTo>
                <a:lnTo>
                  <a:pt x="5030334" y="78884"/>
                </a:lnTo>
                <a:lnTo>
                  <a:pt x="5034800" y="56997"/>
                </a:lnTo>
                <a:lnTo>
                  <a:pt x="5034800" y="56133"/>
                </a:lnTo>
                <a:lnTo>
                  <a:pt x="5030152" y="34247"/>
                </a:lnTo>
                <a:lnTo>
                  <a:pt x="5017690" y="16408"/>
                </a:lnTo>
                <a:lnTo>
                  <a:pt x="4999642" y="4398"/>
                </a:lnTo>
                <a:lnTo>
                  <a:pt x="4978234" y="0"/>
                </a:lnTo>
                <a:close/>
              </a:path>
              <a:path w="8402320" h="113664">
                <a:moveTo>
                  <a:pt x="5237276" y="0"/>
                </a:moveTo>
                <a:lnTo>
                  <a:pt x="5215686" y="4398"/>
                </a:lnTo>
                <a:lnTo>
                  <a:pt x="5197659" y="16408"/>
                </a:lnTo>
                <a:lnTo>
                  <a:pt x="5185298" y="34247"/>
                </a:lnTo>
                <a:lnTo>
                  <a:pt x="5180711" y="56133"/>
                </a:lnTo>
                <a:lnTo>
                  <a:pt x="5180711" y="56997"/>
                </a:lnTo>
                <a:lnTo>
                  <a:pt x="5185177" y="78884"/>
                </a:lnTo>
                <a:lnTo>
                  <a:pt x="5197335" y="96723"/>
                </a:lnTo>
                <a:lnTo>
                  <a:pt x="5215322" y="108732"/>
                </a:lnTo>
                <a:lnTo>
                  <a:pt x="5237276" y="113131"/>
                </a:lnTo>
                <a:lnTo>
                  <a:pt x="5259231" y="108732"/>
                </a:lnTo>
                <a:lnTo>
                  <a:pt x="5277218" y="96723"/>
                </a:lnTo>
                <a:lnTo>
                  <a:pt x="5289376" y="78884"/>
                </a:lnTo>
                <a:lnTo>
                  <a:pt x="5293842" y="56997"/>
                </a:lnTo>
                <a:lnTo>
                  <a:pt x="5293842" y="56133"/>
                </a:lnTo>
                <a:lnTo>
                  <a:pt x="5289194" y="34247"/>
                </a:lnTo>
                <a:lnTo>
                  <a:pt x="5276732" y="16408"/>
                </a:lnTo>
                <a:lnTo>
                  <a:pt x="5258684" y="4398"/>
                </a:lnTo>
                <a:lnTo>
                  <a:pt x="5237276" y="0"/>
                </a:lnTo>
                <a:close/>
              </a:path>
              <a:path w="8402320" h="113664">
                <a:moveTo>
                  <a:pt x="5496306" y="0"/>
                </a:moveTo>
                <a:lnTo>
                  <a:pt x="5474716" y="4398"/>
                </a:lnTo>
                <a:lnTo>
                  <a:pt x="5456688" y="16408"/>
                </a:lnTo>
                <a:lnTo>
                  <a:pt x="5444328" y="34247"/>
                </a:lnTo>
                <a:lnTo>
                  <a:pt x="5439740" y="56133"/>
                </a:lnTo>
                <a:lnTo>
                  <a:pt x="5439740" y="56997"/>
                </a:lnTo>
                <a:lnTo>
                  <a:pt x="5444206" y="78884"/>
                </a:lnTo>
                <a:lnTo>
                  <a:pt x="5456364" y="96723"/>
                </a:lnTo>
                <a:lnTo>
                  <a:pt x="5474351" y="108732"/>
                </a:lnTo>
                <a:lnTo>
                  <a:pt x="5496306" y="113131"/>
                </a:lnTo>
                <a:lnTo>
                  <a:pt x="5518260" y="108732"/>
                </a:lnTo>
                <a:lnTo>
                  <a:pt x="5536247" y="96723"/>
                </a:lnTo>
                <a:lnTo>
                  <a:pt x="5548405" y="78884"/>
                </a:lnTo>
                <a:lnTo>
                  <a:pt x="5552871" y="56997"/>
                </a:lnTo>
                <a:lnTo>
                  <a:pt x="5552871" y="56133"/>
                </a:lnTo>
                <a:lnTo>
                  <a:pt x="5548223" y="34247"/>
                </a:lnTo>
                <a:lnTo>
                  <a:pt x="5535761" y="16408"/>
                </a:lnTo>
                <a:lnTo>
                  <a:pt x="5517713" y="4398"/>
                </a:lnTo>
                <a:lnTo>
                  <a:pt x="5496306" y="0"/>
                </a:lnTo>
                <a:close/>
              </a:path>
              <a:path w="8402320" h="113664">
                <a:moveTo>
                  <a:pt x="5755347" y="0"/>
                </a:moveTo>
                <a:lnTo>
                  <a:pt x="5733757" y="4398"/>
                </a:lnTo>
                <a:lnTo>
                  <a:pt x="5715730" y="16408"/>
                </a:lnTo>
                <a:lnTo>
                  <a:pt x="5703369" y="34247"/>
                </a:lnTo>
                <a:lnTo>
                  <a:pt x="5698782" y="56133"/>
                </a:lnTo>
                <a:lnTo>
                  <a:pt x="5698782" y="56997"/>
                </a:lnTo>
                <a:lnTo>
                  <a:pt x="5703248" y="78884"/>
                </a:lnTo>
                <a:lnTo>
                  <a:pt x="5715406" y="96723"/>
                </a:lnTo>
                <a:lnTo>
                  <a:pt x="5733393" y="108732"/>
                </a:lnTo>
                <a:lnTo>
                  <a:pt x="5755347" y="113131"/>
                </a:lnTo>
                <a:lnTo>
                  <a:pt x="5777302" y="108732"/>
                </a:lnTo>
                <a:lnTo>
                  <a:pt x="5795289" y="96723"/>
                </a:lnTo>
                <a:lnTo>
                  <a:pt x="5807447" y="78884"/>
                </a:lnTo>
                <a:lnTo>
                  <a:pt x="5811913" y="56997"/>
                </a:lnTo>
                <a:lnTo>
                  <a:pt x="5811913" y="56133"/>
                </a:lnTo>
                <a:lnTo>
                  <a:pt x="5807265" y="34247"/>
                </a:lnTo>
                <a:lnTo>
                  <a:pt x="5794803" y="16408"/>
                </a:lnTo>
                <a:lnTo>
                  <a:pt x="5776755" y="4398"/>
                </a:lnTo>
                <a:lnTo>
                  <a:pt x="5755347" y="0"/>
                </a:lnTo>
                <a:close/>
              </a:path>
              <a:path w="8402320" h="113664">
                <a:moveTo>
                  <a:pt x="6014377" y="0"/>
                </a:moveTo>
                <a:lnTo>
                  <a:pt x="5992787" y="4398"/>
                </a:lnTo>
                <a:lnTo>
                  <a:pt x="5974759" y="16408"/>
                </a:lnTo>
                <a:lnTo>
                  <a:pt x="5962399" y="34247"/>
                </a:lnTo>
                <a:lnTo>
                  <a:pt x="5957811" y="56133"/>
                </a:lnTo>
                <a:lnTo>
                  <a:pt x="5957811" y="56997"/>
                </a:lnTo>
                <a:lnTo>
                  <a:pt x="5962277" y="78884"/>
                </a:lnTo>
                <a:lnTo>
                  <a:pt x="5974435" y="96723"/>
                </a:lnTo>
                <a:lnTo>
                  <a:pt x="5992422" y="108732"/>
                </a:lnTo>
                <a:lnTo>
                  <a:pt x="6014377" y="113131"/>
                </a:lnTo>
                <a:lnTo>
                  <a:pt x="6036331" y="108732"/>
                </a:lnTo>
                <a:lnTo>
                  <a:pt x="6054318" y="96723"/>
                </a:lnTo>
                <a:lnTo>
                  <a:pt x="6066476" y="78884"/>
                </a:lnTo>
                <a:lnTo>
                  <a:pt x="6070942" y="56997"/>
                </a:lnTo>
                <a:lnTo>
                  <a:pt x="6070942" y="56133"/>
                </a:lnTo>
                <a:lnTo>
                  <a:pt x="6066294" y="34247"/>
                </a:lnTo>
                <a:lnTo>
                  <a:pt x="6053832" y="16408"/>
                </a:lnTo>
                <a:lnTo>
                  <a:pt x="6035784" y="4398"/>
                </a:lnTo>
                <a:lnTo>
                  <a:pt x="6014377" y="0"/>
                </a:lnTo>
                <a:close/>
              </a:path>
              <a:path w="8402320" h="113664">
                <a:moveTo>
                  <a:pt x="6273419" y="0"/>
                </a:moveTo>
                <a:lnTo>
                  <a:pt x="6251829" y="4398"/>
                </a:lnTo>
                <a:lnTo>
                  <a:pt x="6233801" y="16408"/>
                </a:lnTo>
                <a:lnTo>
                  <a:pt x="6221441" y="34247"/>
                </a:lnTo>
                <a:lnTo>
                  <a:pt x="6216853" y="56133"/>
                </a:lnTo>
                <a:lnTo>
                  <a:pt x="6216853" y="56997"/>
                </a:lnTo>
                <a:lnTo>
                  <a:pt x="6221319" y="78884"/>
                </a:lnTo>
                <a:lnTo>
                  <a:pt x="6233477" y="96723"/>
                </a:lnTo>
                <a:lnTo>
                  <a:pt x="6251464" y="108732"/>
                </a:lnTo>
                <a:lnTo>
                  <a:pt x="6273419" y="113131"/>
                </a:lnTo>
                <a:lnTo>
                  <a:pt x="6295373" y="108732"/>
                </a:lnTo>
                <a:lnTo>
                  <a:pt x="6313360" y="96723"/>
                </a:lnTo>
                <a:lnTo>
                  <a:pt x="6325518" y="78884"/>
                </a:lnTo>
                <a:lnTo>
                  <a:pt x="6329984" y="56997"/>
                </a:lnTo>
                <a:lnTo>
                  <a:pt x="6329984" y="56133"/>
                </a:lnTo>
                <a:lnTo>
                  <a:pt x="6325336" y="34247"/>
                </a:lnTo>
                <a:lnTo>
                  <a:pt x="6312874" y="16408"/>
                </a:lnTo>
                <a:lnTo>
                  <a:pt x="6294826" y="4398"/>
                </a:lnTo>
                <a:lnTo>
                  <a:pt x="6273419" y="0"/>
                </a:lnTo>
                <a:close/>
              </a:path>
              <a:path w="8402320" h="113664">
                <a:moveTo>
                  <a:pt x="6532448" y="0"/>
                </a:moveTo>
                <a:lnTo>
                  <a:pt x="6510858" y="4398"/>
                </a:lnTo>
                <a:lnTo>
                  <a:pt x="6492830" y="16408"/>
                </a:lnTo>
                <a:lnTo>
                  <a:pt x="6480470" y="34247"/>
                </a:lnTo>
                <a:lnTo>
                  <a:pt x="6475882" y="56133"/>
                </a:lnTo>
                <a:lnTo>
                  <a:pt x="6475882" y="56997"/>
                </a:lnTo>
                <a:lnTo>
                  <a:pt x="6480348" y="78884"/>
                </a:lnTo>
                <a:lnTo>
                  <a:pt x="6492506" y="96723"/>
                </a:lnTo>
                <a:lnTo>
                  <a:pt x="6510493" y="108732"/>
                </a:lnTo>
                <a:lnTo>
                  <a:pt x="6532448" y="113131"/>
                </a:lnTo>
                <a:lnTo>
                  <a:pt x="6554402" y="108732"/>
                </a:lnTo>
                <a:lnTo>
                  <a:pt x="6572389" y="96723"/>
                </a:lnTo>
                <a:lnTo>
                  <a:pt x="6584547" y="78884"/>
                </a:lnTo>
                <a:lnTo>
                  <a:pt x="6589013" y="56997"/>
                </a:lnTo>
                <a:lnTo>
                  <a:pt x="6589013" y="56133"/>
                </a:lnTo>
                <a:lnTo>
                  <a:pt x="6584365" y="34247"/>
                </a:lnTo>
                <a:lnTo>
                  <a:pt x="6571903" y="16408"/>
                </a:lnTo>
                <a:lnTo>
                  <a:pt x="6553856" y="4398"/>
                </a:lnTo>
                <a:lnTo>
                  <a:pt x="6532448" y="0"/>
                </a:lnTo>
                <a:close/>
              </a:path>
              <a:path w="8402320" h="113664">
                <a:moveTo>
                  <a:pt x="6791490" y="0"/>
                </a:moveTo>
                <a:lnTo>
                  <a:pt x="6769900" y="4398"/>
                </a:lnTo>
                <a:lnTo>
                  <a:pt x="6751872" y="16408"/>
                </a:lnTo>
                <a:lnTo>
                  <a:pt x="6739512" y="34247"/>
                </a:lnTo>
                <a:lnTo>
                  <a:pt x="6734924" y="56133"/>
                </a:lnTo>
                <a:lnTo>
                  <a:pt x="6734924" y="56997"/>
                </a:lnTo>
                <a:lnTo>
                  <a:pt x="6739390" y="78884"/>
                </a:lnTo>
                <a:lnTo>
                  <a:pt x="6751548" y="96723"/>
                </a:lnTo>
                <a:lnTo>
                  <a:pt x="6769535" y="108732"/>
                </a:lnTo>
                <a:lnTo>
                  <a:pt x="6791490" y="113131"/>
                </a:lnTo>
                <a:lnTo>
                  <a:pt x="6813444" y="108732"/>
                </a:lnTo>
                <a:lnTo>
                  <a:pt x="6831431" y="96723"/>
                </a:lnTo>
                <a:lnTo>
                  <a:pt x="6843589" y="78884"/>
                </a:lnTo>
                <a:lnTo>
                  <a:pt x="6848055" y="56997"/>
                </a:lnTo>
                <a:lnTo>
                  <a:pt x="6848055" y="56133"/>
                </a:lnTo>
                <a:lnTo>
                  <a:pt x="6843407" y="34247"/>
                </a:lnTo>
                <a:lnTo>
                  <a:pt x="6830945" y="16408"/>
                </a:lnTo>
                <a:lnTo>
                  <a:pt x="6812897" y="4398"/>
                </a:lnTo>
                <a:lnTo>
                  <a:pt x="6791490" y="0"/>
                </a:lnTo>
                <a:close/>
              </a:path>
              <a:path w="8402320" h="113664">
                <a:moveTo>
                  <a:pt x="7050519" y="0"/>
                </a:moveTo>
                <a:lnTo>
                  <a:pt x="7028929" y="4398"/>
                </a:lnTo>
                <a:lnTo>
                  <a:pt x="7010901" y="16408"/>
                </a:lnTo>
                <a:lnTo>
                  <a:pt x="6998541" y="34247"/>
                </a:lnTo>
                <a:lnTo>
                  <a:pt x="6993953" y="56133"/>
                </a:lnTo>
                <a:lnTo>
                  <a:pt x="6993953" y="56997"/>
                </a:lnTo>
                <a:lnTo>
                  <a:pt x="6998419" y="78884"/>
                </a:lnTo>
                <a:lnTo>
                  <a:pt x="7010577" y="96723"/>
                </a:lnTo>
                <a:lnTo>
                  <a:pt x="7028564" y="108732"/>
                </a:lnTo>
                <a:lnTo>
                  <a:pt x="7050519" y="113131"/>
                </a:lnTo>
                <a:lnTo>
                  <a:pt x="7072473" y="108732"/>
                </a:lnTo>
                <a:lnTo>
                  <a:pt x="7090460" y="96723"/>
                </a:lnTo>
                <a:lnTo>
                  <a:pt x="7102618" y="78884"/>
                </a:lnTo>
                <a:lnTo>
                  <a:pt x="7107085" y="56997"/>
                </a:lnTo>
                <a:lnTo>
                  <a:pt x="7107085" y="56133"/>
                </a:lnTo>
                <a:lnTo>
                  <a:pt x="7102436" y="34247"/>
                </a:lnTo>
                <a:lnTo>
                  <a:pt x="7089975" y="16408"/>
                </a:lnTo>
                <a:lnTo>
                  <a:pt x="7071927" y="4398"/>
                </a:lnTo>
                <a:lnTo>
                  <a:pt x="7050519" y="0"/>
                </a:lnTo>
                <a:close/>
              </a:path>
              <a:path w="8402320" h="113664">
                <a:moveTo>
                  <a:pt x="7309561" y="0"/>
                </a:moveTo>
                <a:lnTo>
                  <a:pt x="7287971" y="4398"/>
                </a:lnTo>
                <a:lnTo>
                  <a:pt x="7269943" y="16408"/>
                </a:lnTo>
                <a:lnTo>
                  <a:pt x="7257583" y="34247"/>
                </a:lnTo>
                <a:lnTo>
                  <a:pt x="7252995" y="56133"/>
                </a:lnTo>
                <a:lnTo>
                  <a:pt x="7252995" y="56997"/>
                </a:lnTo>
                <a:lnTo>
                  <a:pt x="7257461" y="78884"/>
                </a:lnTo>
                <a:lnTo>
                  <a:pt x="7269619" y="96723"/>
                </a:lnTo>
                <a:lnTo>
                  <a:pt x="7287606" y="108732"/>
                </a:lnTo>
                <a:lnTo>
                  <a:pt x="7309561" y="113131"/>
                </a:lnTo>
                <a:lnTo>
                  <a:pt x="7331515" y="108732"/>
                </a:lnTo>
                <a:lnTo>
                  <a:pt x="7349502" y="96723"/>
                </a:lnTo>
                <a:lnTo>
                  <a:pt x="7361660" y="78884"/>
                </a:lnTo>
                <a:lnTo>
                  <a:pt x="7366127" y="56997"/>
                </a:lnTo>
                <a:lnTo>
                  <a:pt x="7366127" y="56133"/>
                </a:lnTo>
                <a:lnTo>
                  <a:pt x="7361478" y="34247"/>
                </a:lnTo>
                <a:lnTo>
                  <a:pt x="7349016" y="16408"/>
                </a:lnTo>
                <a:lnTo>
                  <a:pt x="7330969" y="4398"/>
                </a:lnTo>
                <a:lnTo>
                  <a:pt x="7309561" y="0"/>
                </a:lnTo>
                <a:close/>
              </a:path>
              <a:path w="8402320" h="113664">
                <a:moveTo>
                  <a:pt x="7568590" y="0"/>
                </a:moveTo>
                <a:lnTo>
                  <a:pt x="7547000" y="4398"/>
                </a:lnTo>
                <a:lnTo>
                  <a:pt x="7528972" y="16408"/>
                </a:lnTo>
                <a:lnTo>
                  <a:pt x="7516612" y="34247"/>
                </a:lnTo>
                <a:lnTo>
                  <a:pt x="7512024" y="56133"/>
                </a:lnTo>
                <a:lnTo>
                  <a:pt x="7512024" y="56997"/>
                </a:lnTo>
                <a:lnTo>
                  <a:pt x="7516491" y="78884"/>
                </a:lnTo>
                <a:lnTo>
                  <a:pt x="7528648" y="96723"/>
                </a:lnTo>
                <a:lnTo>
                  <a:pt x="7546636" y="108732"/>
                </a:lnTo>
                <a:lnTo>
                  <a:pt x="7568590" y="113131"/>
                </a:lnTo>
                <a:lnTo>
                  <a:pt x="7590544" y="108732"/>
                </a:lnTo>
                <a:lnTo>
                  <a:pt x="7608531" y="96723"/>
                </a:lnTo>
                <a:lnTo>
                  <a:pt x="7620689" y="78884"/>
                </a:lnTo>
                <a:lnTo>
                  <a:pt x="7625156" y="56997"/>
                </a:lnTo>
                <a:lnTo>
                  <a:pt x="7625156" y="56133"/>
                </a:lnTo>
                <a:lnTo>
                  <a:pt x="7620507" y="34247"/>
                </a:lnTo>
                <a:lnTo>
                  <a:pt x="7608046" y="16408"/>
                </a:lnTo>
                <a:lnTo>
                  <a:pt x="7589998" y="4398"/>
                </a:lnTo>
                <a:lnTo>
                  <a:pt x="7568590" y="0"/>
                </a:lnTo>
                <a:close/>
              </a:path>
              <a:path w="8402320" h="113664">
                <a:moveTo>
                  <a:pt x="7827632" y="0"/>
                </a:moveTo>
                <a:lnTo>
                  <a:pt x="7806042" y="4398"/>
                </a:lnTo>
                <a:lnTo>
                  <a:pt x="7788014" y="16408"/>
                </a:lnTo>
                <a:lnTo>
                  <a:pt x="7775654" y="34247"/>
                </a:lnTo>
                <a:lnTo>
                  <a:pt x="7771066" y="56133"/>
                </a:lnTo>
                <a:lnTo>
                  <a:pt x="7771066" y="56997"/>
                </a:lnTo>
                <a:lnTo>
                  <a:pt x="7775532" y="78884"/>
                </a:lnTo>
                <a:lnTo>
                  <a:pt x="7787690" y="96723"/>
                </a:lnTo>
                <a:lnTo>
                  <a:pt x="7805677" y="108732"/>
                </a:lnTo>
                <a:lnTo>
                  <a:pt x="7827632" y="113131"/>
                </a:lnTo>
                <a:lnTo>
                  <a:pt x="7849586" y="108732"/>
                </a:lnTo>
                <a:lnTo>
                  <a:pt x="7867573" y="96723"/>
                </a:lnTo>
                <a:lnTo>
                  <a:pt x="7879731" y="78884"/>
                </a:lnTo>
                <a:lnTo>
                  <a:pt x="7884198" y="56997"/>
                </a:lnTo>
                <a:lnTo>
                  <a:pt x="7884198" y="56133"/>
                </a:lnTo>
                <a:lnTo>
                  <a:pt x="7879549" y="34247"/>
                </a:lnTo>
                <a:lnTo>
                  <a:pt x="7867088" y="16408"/>
                </a:lnTo>
                <a:lnTo>
                  <a:pt x="7849040" y="4398"/>
                </a:lnTo>
                <a:lnTo>
                  <a:pt x="7827632" y="0"/>
                </a:lnTo>
                <a:close/>
              </a:path>
              <a:path w="8402320" h="113664">
                <a:moveTo>
                  <a:pt x="8086661" y="0"/>
                </a:moveTo>
                <a:lnTo>
                  <a:pt x="8065071" y="4398"/>
                </a:lnTo>
                <a:lnTo>
                  <a:pt x="8047043" y="16408"/>
                </a:lnTo>
                <a:lnTo>
                  <a:pt x="8034683" y="34247"/>
                </a:lnTo>
                <a:lnTo>
                  <a:pt x="8030095" y="56133"/>
                </a:lnTo>
                <a:lnTo>
                  <a:pt x="8030095" y="56997"/>
                </a:lnTo>
                <a:lnTo>
                  <a:pt x="8034562" y="78884"/>
                </a:lnTo>
                <a:lnTo>
                  <a:pt x="8046719" y="96723"/>
                </a:lnTo>
                <a:lnTo>
                  <a:pt x="8064707" y="108732"/>
                </a:lnTo>
                <a:lnTo>
                  <a:pt x="8086661" y="113131"/>
                </a:lnTo>
                <a:lnTo>
                  <a:pt x="8108615" y="108732"/>
                </a:lnTo>
                <a:lnTo>
                  <a:pt x="8126603" y="96723"/>
                </a:lnTo>
                <a:lnTo>
                  <a:pt x="8138760" y="78884"/>
                </a:lnTo>
                <a:lnTo>
                  <a:pt x="8143227" y="56997"/>
                </a:lnTo>
                <a:lnTo>
                  <a:pt x="8143227" y="56133"/>
                </a:lnTo>
                <a:lnTo>
                  <a:pt x="8138578" y="34247"/>
                </a:lnTo>
                <a:lnTo>
                  <a:pt x="8126117" y="16408"/>
                </a:lnTo>
                <a:lnTo>
                  <a:pt x="8108069" y="4398"/>
                </a:lnTo>
                <a:lnTo>
                  <a:pt x="8086661" y="0"/>
                </a:lnTo>
                <a:close/>
              </a:path>
              <a:path w="8402320" h="113664">
                <a:moveTo>
                  <a:pt x="8345703" y="0"/>
                </a:moveTo>
                <a:lnTo>
                  <a:pt x="8324113" y="4398"/>
                </a:lnTo>
                <a:lnTo>
                  <a:pt x="8306085" y="16408"/>
                </a:lnTo>
                <a:lnTo>
                  <a:pt x="8293725" y="34247"/>
                </a:lnTo>
                <a:lnTo>
                  <a:pt x="8289137" y="56133"/>
                </a:lnTo>
                <a:lnTo>
                  <a:pt x="8289137" y="56997"/>
                </a:lnTo>
                <a:lnTo>
                  <a:pt x="8293604" y="78884"/>
                </a:lnTo>
                <a:lnTo>
                  <a:pt x="8305761" y="96723"/>
                </a:lnTo>
                <a:lnTo>
                  <a:pt x="8323749" y="108732"/>
                </a:lnTo>
                <a:lnTo>
                  <a:pt x="8345703" y="113131"/>
                </a:lnTo>
                <a:lnTo>
                  <a:pt x="8367657" y="108732"/>
                </a:lnTo>
                <a:lnTo>
                  <a:pt x="8385644" y="96723"/>
                </a:lnTo>
                <a:lnTo>
                  <a:pt x="8397802" y="78884"/>
                </a:lnTo>
                <a:lnTo>
                  <a:pt x="8402269" y="56997"/>
                </a:lnTo>
                <a:lnTo>
                  <a:pt x="8402269" y="56133"/>
                </a:lnTo>
                <a:lnTo>
                  <a:pt x="8397620" y="34247"/>
                </a:lnTo>
                <a:lnTo>
                  <a:pt x="8385159" y="16408"/>
                </a:lnTo>
                <a:lnTo>
                  <a:pt x="8367111" y="4398"/>
                </a:lnTo>
                <a:lnTo>
                  <a:pt x="834570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2"/>
          <p:cNvSpPr/>
          <p:nvPr userDrawn="1"/>
        </p:nvSpPr>
        <p:spPr>
          <a:xfrm>
            <a:off x="370867" y="6385280"/>
            <a:ext cx="8402320" cy="113664"/>
          </a:xfrm>
          <a:custGeom>
            <a:avLst/>
            <a:gdLst/>
            <a:ahLst/>
            <a:cxnLst/>
            <a:rect l="l" t="t" r="r" b="b"/>
            <a:pathLst>
              <a:path w="8402320" h="113664">
                <a:moveTo>
                  <a:pt x="56565" y="0"/>
                </a:moveTo>
                <a:lnTo>
                  <a:pt x="34975" y="4398"/>
                </a:lnTo>
                <a:lnTo>
                  <a:pt x="16948" y="16408"/>
                </a:lnTo>
                <a:lnTo>
                  <a:pt x="4587" y="34247"/>
                </a:lnTo>
                <a:lnTo>
                  <a:pt x="0" y="56133"/>
                </a:lnTo>
                <a:lnTo>
                  <a:pt x="0" y="56997"/>
                </a:lnTo>
                <a:lnTo>
                  <a:pt x="4466" y="78884"/>
                </a:lnTo>
                <a:lnTo>
                  <a:pt x="16624" y="96723"/>
                </a:lnTo>
                <a:lnTo>
                  <a:pt x="34611" y="108732"/>
                </a:lnTo>
                <a:lnTo>
                  <a:pt x="56565" y="113131"/>
                </a:lnTo>
                <a:lnTo>
                  <a:pt x="78520" y="108732"/>
                </a:lnTo>
                <a:lnTo>
                  <a:pt x="96507" y="96723"/>
                </a:lnTo>
                <a:lnTo>
                  <a:pt x="108665" y="78884"/>
                </a:lnTo>
                <a:lnTo>
                  <a:pt x="113131" y="56997"/>
                </a:lnTo>
                <a:lnTo>
                  <a:pt x="113131" y="56133"/>
                </a:lnTo>
                <a:lnTo>
                  <a:pt x="108483" y="34247"/>
                </a:lnTo>
                <a:lnTo>
                  <a:pt x="96021" y="16408"/>
                </a:lnTo>
                <a:lnTo>
                  <a:pt x="77973" y="4398"/>
                </a:lnTo>
                <a:lnTo>
                  <a:pt x="56565" y="0"/>
                </a:lnTo>
                <a:close/>
              </a:path>
              <a:path w="8402320" h="113664">
                <a:moveTo>
                  <a:pt x="315595" y="0"/>
                </a:moveTo>
                <a:lnTo>
                  <a:pt x="294005" y="4398"/>
                </a:lnTo>
                <a:lnTo>
                  <a:pt x="275977" y="16408"/>
                </a:lnTo>
                <a:lnTo>
                  <a:pt x="263617" y="34247"/>
                </a:lnTo>
                <a:lnTo>
                  <a:pt x="259029" y="56133"/>
                </a:lnTo>
                <a:lnTo>
                  <a:pt x="259029" y="56997"/>
                </a:lnTo>
                <a:lnTo>
                  <a:pt x="263495" y="78884"/>
                </a:lnTo>
                <a:lnTo>
                  <a:pt x="275653" y="96723"/>
                </a:lnTo>
                <a:lnTo>
                  <a:pt x="293640" y="108732"/>
                </a:lnTo>
                <a:lnTo>
                  <a:pt x="315595" y="113131"/>
                </a:lnTo>
                <a:lnTo>
                  <a:pt x="337549" y="108732"/>
                </a:lnTo>
                <a:lnTo>
                  <a:pt x="355536" y="96723"/>
                </a:lnTo>
                <a:lnTo>
                  <a:pt x="367694" y="78884"/>
                </a:lnTo>
                <a:lnTo>
                  <a:pt x="372160" y="56997"/>
                </a:lnTo>
                <a:lnTo>
                  <a:pt x="372160" y="56133"/>
                </a:lnTo>
                <a:lnTo>
                  <a:pt x="367512" y="34247"/>
                </a:lnTo>
                <a:lnTo>
                  <a:pt x="355050" y="16408"/>
                </a:lnTo>
                <a:lnTo>
                  <a:pt x="337002" y="4398"/>
                </a:lnTo>
                <a:lnTo>
                  <a:pt x="315595" y="0"/>
                </a:lnTo>
                <a:close/>
              </a:path>
              <a:path w="8402320" h="113664">
                <a:moveTo>
                  <a:pt x="574636" y="0"/>
                </a:moveTo>
                <a:lnTo>
                  <a:pt x="553046" y="4398"/>
                </a:lnTo>
                <a:lnTo>
                  <a:pt x="535019" y="16408"/>
                </a:lnTo>
                <a:lnTo>
                  <a:pt x="522658" y="34247"/>
                </a:lnTo>
                <a:lnTo>
                  <a:pt x="518071" y="56133"/>
                </a:lnTo>
                <a:lnTo>
                  <a:pt x="518071" y="56997"/>
                </a:lnTo>
                <a:lnTo>
                  <a:pt x="522537" y="78884"/>
                </a:lnTo>
                <a:lnTo>
                  <a:pt x="534695" y="96723"/>
                </a:lnTo>
                <a:lnTo>
                  <a:pt x="552682" y="108732"/>
                </a:lnTo>
                <a:lnTo>
                  <a:pt x="574636" y="113131"/>
                </a:lnTo>
                <a:lnTo>
                  <a:pt x="596591" y="108732"/>
                </a:lnTo>
                <a:lnTo>
                  <a:pt x="614578" y="96723"/>
                </a:lnTo>
                <a:lnTo>
                  <a:pt x="626736" y="78884"/>
                </a:lnTo>
                <a:lnTo>
                  <a:pt x="631202" y="56997"/>
                </a:lnTo>
                <a:lnTo>
                  <a:pt x="631202" y="56133"/>
                </a:lnTo>
                <a:lnTo>
                  <a:pt x="626554" y="34247"/>
                </a:lnTo>
                <a:lnTo>
                  <a:pt x="614092" y="16408"/>
                </a:lnTo>
                <a:lnTo>
                  <a:pt x="596044" y="4398"/>
                </a:lnTo>
                <a:lnTo>
                  <a:pt x="574636" y="0"/>
                </a:lnTo>
                <a:close/>
              </a:path>
              <a:path w="8402320" h="113664">
                <a:moveTo>
                  <a:pt x="833666" y="0"/>
                </a:moveTo>
                <a:lnTo>
                  <a:pt x="812076" y="4398"/>
                </a:lnTo>
                <a:lnTo>
                  <a:pt x="794048" y="16408"/>
                </a:lnTo>
                <a:lnTo>
                  <a:pt x="781688" y="34247"/>
                </a:lnTo>
                <a:lnTo>
                  <a:pt x="777100" y="56133"/>
                </a:lnTo>
                <a:lnTo>
                  <a:pt x="777100" y="56997"/>
                </a:lnTo>
                <a:lnTo>
                  <a:pt x="781566" y="78884"/>
                </a:lnTo>
                <a:lnTo>
                  <a:pt x="793724" y="96723"/>
                </a:lnTo>
                <a:lnTo>
                  <a:pt x="811711" y="108732"/>
                </a:lnTo>
                <a:lnTo>
                  <a:pt x="833666" y="113131"/>
                </a:lnTo>
                <a:lnTo>
                  <a:pt x="855620" y="108732"/>
                </a:lnTo>
                <a:lnTo>
                  <a:pt x="873607" y="96723"/>
                </a:lnTo>
                <a:lnTo>
                  <a:pt x="885765" y="78884"/>
                </a:lnTo>
                <a:lnTo>
                  <a:pt x="890231" y="56997"/>
                </a:lnTo>
                <a:lnTo>
                  <a:pt x="890231" y="56133"/>
                </a:lnTo>
                <a:lnTo>
                  <a:pt x="885583" y="34247"/>
                </a:lnTo>
                <a:lnTo>
                  <a:pt x="873121" y="16408"/>
                </a:lnTo>
                <a:lnTo>
                  <a:pt x="855073" y="4398"/>
                </a:lnTo>
                <a:lnTo>
                  <a:pt x="833666" y="0"/>
                </a:lnTo>
                <a:close/>
              </a:path>
              <a:path w="8402320" h="113664">
                <a:moveTo>
                  <a:pt x="1092708" y="0"/>
                </a:moveTo>
                <a:lnTo>
                  <a:pt x="1071118" y="4398"/>
                </a:lnTo>
                <a:lnTo>
                  <a:pt x="1053090" y="16408"/>
                </a:lnTo>
                <a:lnTo>
                  <a:pt x="1040730" y="34247"/>
                </a:lnTo>
                <a:lnTo>
                  <a:pt x="1036142" y="56133"/>
                </a:lnTo>
                <a:lnTo>
                  <a:pt x="1036142" y="56997"/>
                </a:lnTo>
                <a:lnTo>
                  <a:pt x="1040608" y="78884"/>
                </a:lnTo>
                <a:lnTo>
                  <a:pt x="1052766" y="96723"/>
                </a:lnTo>
                <a:lnTo>
                  <a:pt x="1070753" y="108732"/>
                </a:lnTo>
                <a:lnTo>
                  <a:pt x="1092708" y="113131"/>
                </a:lnTo>
                <a:lnTo>
                  <a:pt x="1114662" y="108732"/>
                </a:lnTo>
                <a:lnTo>
                  <a:pt x="1132649" y="96723"/>
                </a:lnTo>
                <a:lnTo>
                  <a:pt x="1144807" y="78884"/>
                </a:lnTo>
                <a:lnTo>
                  <a:pt x="1149273" y="56997"/>
                </a:lnTo>
                <a:lnTo>
                  <a:pt x="1149273" y="56133"/>
                </a:lnTo>
                <a:lnTo>
                  <a:pt x="1144625" y="34247"/>
                </a:lnTo>
                <a:lnTo>
                  <a:pt x="1132163" y="16408"/>
                </a:lnTo>
                <a:lnTo>
                  <a:pt x="1114115" y="4398"/>
                </a:lnTo>
                <a:lnTo>
                  <a:pt x="1092708" y="0"/>
                </a:lnTo>
                <a:close/>
              </a:path>
              <a:path w="8402320" h="113664">
                <a:moveTo>
                  <a:pt x="1351737" y="0"/>
                </a:moveTo>
                <a:lnTo>
                  <a:pt x="1330147" y="4398"/>
                </a:lnTo>
                <a:lnTo>
                  <a:pt x="1312119" y="16408"/>
                </a:lnTo>
                <a:lnTo>
                  <a:pt x="1299759" y="34247"/>
                </a:lnTo>
                <a:lnTo>
                  <a:pt x="1295171" y="56133"/>
                </a:lnTo>
                <a:lnTo>
                  <a:pt x="1295171" y="56997"/>
                </a:lnTo>
                <a:lnTo>
                  <a:pt x="1299637" y="78884"/>
                </a:lnTo>
                <a:lnTo>
                  <a:pt x="1311795" y="96723"/>
                </a:lnTo>
                <a:lnTo>
                  <a:pt x="1329782" y="108732"/>
                </a:lnTo>
                <a:lnTo>
                  <a:pt x="1351737" y="113131"/>
                </a:lnTo>
                <a:lnTo>
                  <a:pt x="1373691" y="108732"/>
                </a:lnTo>
                <a:lnTo>
                  <a:pt x="1391678" y="96723"/>
                </a:lnTo>
                <a:lnTo>
                  <a:pt x="1403836" y="78884"/>
                </a:lnTo>
                <a:lnTo>
                  <a:pt x="1408303" y="56997"/>
                </a:lnTo>
                <a:lnTo>
                  <a:pt x="1408303" y="56133"/>
                </a:lnTo>
                <a:lnTo>
                  <a:pt x="1403654" y="34247"/>
                </a:lnTo>
                <a:lnTo>
                  <a:pt x="1391192" y="16408"/>
                </a:lnTo>
                <a:lnTo>
                  <a:pt x="1373145" y="4398"/>
                </a:lnTo>
                <a:lnTo>
                  <a:pt x="1351737" y="0"/>
                </a:lnTo>
                <a:close/>
              </a:path>
              <a:path w="8402320" h="113664">
                <a:moveTo>
                  <a:pt x="1610779" y="0"/>
                </a:moveTo>
                <a:lnTo>
                  <a:pt x="1589189" y="4398"/>
                </a:lnTo>
                <a:lnTo>
                  <a:pt x="1571161" y="16408"/>
                </a:lnTo>
                <a:lnTo>
                  <a:pt x="1558801" y="34247"/>
                </a:lnTo>
                <a:lnTo>
                  <a:pt x="1554213" y="56133"/>
                </a:lnTo>
                <a:lnTo>
                  <a:pt x="1554213" y="56997"/>
                </a:lnTo>
                <a:lnTo>
                  <a:pt x="1558679" y="78884"/>
                </a:lnTo>
                <a:lnTo>
                  <a:pt x="1570837" y="96723"/>
                </a:lnTo>
                <a:lnTo>
                  <a:pt x="1588824" y="108732"/>
                </a:lnTo>
                <a:lnTo>
                  <a:pt x="1610779" y="113131"/>
                </a:lnTo>
                <a:lnTo>
                  <a:pt x="1632733" y="108732"/>
                </a:lnTo>
                <a:lnTo>
                  <a:pt x="1650720" y="96723"/>
                </a:lnTo>
                <a:lnTo>
                  <a:pt x="1662878" y="78884"/>
                </a:lnTo>
                <a:lnTo>
                  <a:pt x="1667344" y="56997"/>
                </a:lnTo>
                <a:lnTo>
                  <a:pt x="1667344" y="56133"/>
                </a:lnTo>
                <a:lnTo>
                  <a:pt x="1662696" y="34247"/>
                </a:lnTo>
                <a:lnTo>
                  <a:pt x="1650234" y="16408"/>
                </a:lnTo>
                <a:lnTo>
                  <a:pt x="1632186" y="4398"/>
                </a:lnTo>
                <a:lnTo>
                  <a:pt x="1610779" y="0"/>
                </a:lnTo>
                <a:close/>
              </a:path>
              <a:path w="8402320" h="113664">
                <a:moveTo>
                  <a:pt x="1869808" y="0"/>
                </a:moveTo>
                <a:lnTo>
                  <a:pt x="1848218" y="4398"/>
                </a:lnTo>
                <a:lnTo>
                  <a:pt x="1830190" y="16408"/>
                </a:lnTo>
                <a:lnTo>
                  <a:pt x="1817830" y="34247"/>
                </a:lnTo>
                <a:lnTo>
                  <a:pt x="1813242" y="56133"/>
                </a:lnTo>
                <a:lnTo>
                  <a:pt x="1813242" y="56997"/>
                </a:lnTo>
                <a:lnTo>
                  <a:pt x="1817708" y="78884"/>
                </a:lnTo>
                <a:lnTo>
                  <a:pt x="1829866" y="96723"/>
                </a:lnTo>
                <a:lnTo>
                  <a:pt x="1847853" y="108732"/>
                </a:lnTo>
                <a:lnTo>
                  <a:pt x="1869808" y="113131"/>
                </a:lnTo>
                <a:lnTo>
                  <a:pt x="1891762" y="108732"/>
                </a:lnTo>
                <a:lnTo>
                  <a:pt x="1909749" y="96723"/>
                </a:lnTo>
                <a:lnTo>
                  <a:pt x="1921907" y="78884"/>
                </a:lnTo>
                <a:lnTo>
                  <a:pt x="1926374" y="56997"/>
                </a:lnTo>
                <a:lnTo>
                  <a:pt x="1926374" y="56133"/>
                </a:lnTo>
                <a:lnTo>
                  <a:pt x="1921725" y="34247"/>
                </a:lnTo>
                <a:lnTo>
                  <a:pt x="1909264" y="16408"/>
                </a:lnTo>
                <a:lnTo>
                  <a:pt x="1891216" y="4398"/>
                </a:lnTo>
                <a:lnTo>
                  <a:pt x="1869808" y="0"/>
                </a:lnTo>
                <a:close/>
              </a:path>
              <a:path w="8402320" h="113664">
                <a:moveTo>
                  <a:pt x="2128850" y="0"/>
                </a:moveTo>
                <a:lnTo>
                  <a:pt x="2107260" y="4398"/>
                </a:lnTo>
                <a:lnTo>
                  <a:pt x="2089232" y="16408"/>
                </a:lnTo>
                <a:lnTo>
                  <a:pt x="2076872" y="34247"/>
                </a:lnTo>
                <a:lnTo>
                  <a:pt x="2072284" y="56133"/>
                </a:lnTo>
                <a:lnTo>
                  <a:pt x="2072284" y="56997"/>
                </a:lnTo>
                <a:lnTo>
                  <a:pt x="2076750" y="78884"/>
                </a:lnTo>
                <a:lnTo>
                  <a:pt x="2088908" y="96723"/>
                </a:lnTo>
                <a:lnTo>
                  <a:pt x="2106895" y="108732"/>
                </a:lnTo>
                <a:lnTo>
                  <a:pt x="2128850" y="113131"/>
                </a:lnTo>
                <a:lnTo>
                  <a:pt x="2150804" y="108732"/>
                </a:lnTo>
                <a:lnTo>
                  <a:pt x="2168791" y="96723"/>
                </a:lnTo>
                <a:lnTo>
                  <a:pt x="2180949" y="78884"/>
                </a:lnTo>
                <a:lnTo>
                  <a:pt x="2185416" y="56997"/>
                </a:lnTo>
                <a:lnTo>
                  <a:pt x="2185416" y="56133"/>
                </a:lnTo>
                <a:lnTo>
                  <a:pt x="2180767" y="34247"/>
                </a:lnTo>
                <a:lnTo>
                  <a:pt x="2168305" y="16408"/>
                </a:lnTo>
                <a:lnTo>
                  <a:pt x="2150258" y="4398"/>
                </a:lnTo>
                <a:lnTo>
                  <a:pt x="2128850" y="0"/>
                </a:lnTo>
                <a:close/>
              </a:path>
              <a:path w="8402320" h="113664">
                <a:moveTo>
                  <a:pt x="2387879" y="0"/>
                </a:moveTo>
                <a:lnTo>
                  <a:pt x="2366289" y="4398"/>
                </a:lnTo>
                <a:lnTo>
                  <a:pt x="2348261" y="16408"/>
                </a:lnTo>
                <a:lnTo>
                  <a:pt x="2335901" y="34247"/>
                </a:lnTo>
                <a:lnTo>
                  <a:pt x="2331313" y="56133"/>
                </a:lnTo>
                <a:lnTo>
                  <a:pt x="2331313" y="56997"/>
                </a:lnTo>
                <a:lnTo>
                  <a:pt x="2335780" y="78884"/>
                </a:lnTo>
                <a:lnTo>
                  <a:pt x="2347937" y="96723"/>
                </a:lnTo>
                <a:lnTo>
                  <a:pt x="2365925" y="108732"/>
                </a:lnTo>
                <a:lnTo>
                  <a:pt x="2387879" y="113131"/>
                </a:lnTo>
                <a:lnTo>
                  <a:pt x="2409833" y="108732"/>
                </a:lnTo>
                <a:lnTo>
                  <a:pt x="2427820" y="96723"/>
                </a:lnTo>
                <a:lnTo>
                  <a:pt x="2439978" y="78884"/>
                </a:lnTo>
                <a:lnTo>
                  <a:pt x="2444445" y="56997"/>
                </a:lnTo>
                <a:lnTo>
                  <a:pt x="2444445" y="56133"/>
                </a:lnTo>
                <a:lnTo>
                  <a:pt x="2439796" y="34247"/>
                </a:lnTo>
                <a:lnTo>
                  <a:pt x="2427335" y="16408"/>
                </a:lnTo>
                <a:lnTo>
                  <a:pt x="2409287" y="4398"/>
                </a:lnTo>
                <a:lnTo>
                  <a:pt x="2387879" y="0"/>
                </a:lnTo>
                <a:close/>
              </a:path>
              <a:path w="8402320" h="113664">
                <a:moveTo>
                  <a:pt x="2646921" y="0"/>
                </a:moveTo>
                <a:lnTo>
                  <a:pt x="2625331" y="4398"/>
                </a:lnTo>
                <a:lnTo>
                  <a:pt x="2607303" y="16408"/>
                </a:lnTo>
                <a:lnTo>
                  <a:pt x="2594943" y="34247"/>
                </a:lnTo>
                <a:lnTo>
                  <a:pt x="2590355" y="56133"/>
                </a:lnTo>
                <a:lnTo>
                  <a:pt x="2590355" y="56997"/>
                </a:lnTo>
                <a:lnTo>
                  <a:pt x="2594821" y="78884"/>
                </a:lnTo>
                <a:lnTo>
                  <a:pt x="2606979" y="96723"/>
                </a:lnTo>
                <a:lnTo>
                  <a:pt x="2624966" y="108732"/>
                </a:lnTo>
                <a:lnTo>
                  <a:pt x="2646921" y="113131"/>
                </a:lnTo>
                <a:lnTo>
                  <a:pt x="2668875" y="108732"/>
                </a:lnTo>
                <a:lnTo>
                  <a:pt x="2686862" y="96723"/>
                </a:lnTo>
                <a:lnTo>
                  <a:pt x="2699020" y="78884"/>
                </a:lnTo>
                <a:lnTo>
                  <a:pt x="2703487" y="56997"/>
                </a:lnTo>
                <a:lnTo>
                  <a:pt x="2703487" y="56133"/>
                </a:lnTo>
                <a:lnTo>
                  <a:pt x="2698838" y="34247"/>
                </a:lnTo>
                <a:lnTo>
                  <a:pt x="2686377" y="16408"/>
                </a:lnTo>
                <a:lnTo>
                  <a:pt x="2668329" y="4398"/>
                </a:lnTo>
                <a:lnTo>
                  <a:pt x="2646921" y="0"/>
                </a:lnTo>
                <a:close/>
              </a:path>
              <a:path w="8402320" h="113664">
                <a:moveTo>
                  <a:pt x="2905950" y="0"/>
                </a:moveTo>
                <a:lnTo>
                  <a:pt x="2884360" y="4398"/>
                </a:lnTo>
                <a:lnTo>
                  <a:pt x="2866332" y="16408"/>
                </a:lnTo>
                <a:lnTo>
                  <a:pt x="2853972" y="34247"/>
                </a:lnTo>
                <a:lnTo>
                  <a:pt x="2849384" y="56133"/>
                </a:lnTo>
                <a:lnTo>
                  <a:pt x="2849384" y="56997"/>
                </a:lnTo>
                <a:lnTo>
                  <a:pt x="2853851" y="78884"/>
                </a:lnTo>
                <a:lnTo>
                  <a:pt x="2866009" y="96723"/>
                </a:lnTo>
                <a:lnTo>
                  <a:pt x="2883996" y="108732"/>
                </a:lnTo>
                <a:lnTo>
                  <a:pt x="2905950" y="113131"/>
                </a:lnTo>
                <a:lnTo>
                  <a:pt x="2927904" y="108732"/>
                </a:lnTo>
                <a:lnTo>
                  <a:pt x="2945892" y="96723"/>
                </a:lnTo>
                <a:lnTo>
                  <a:pt x="2958049" y="78884"/>
                </a:lnTo>
                <a:lnTo>
                  <a:pt x="2962516" y="56997"/>
                </a:lnTo>
                <a:lnTo>
                  <a:pt x="2962516" y="56133"/>
                </a:lnTo>
                <a:lnTo>
                  <a:pt x="2957867" y="34247"/>
                </a:lnTo>
                <a:lnTo>
                  <a:pt x="2945406" y="16408"/>
                </a:lnTo>
                <a:lnTo>
                  <a:pt x="2927358" y="4398"/>
                </a:lnTo>
                <a:lnTo>
                  <a:pt x="2905950" y="0"/>
                </a:lnTo>
                <a:close/>
              </a:path>
              <a:path w="8402320" h="113664">
                <a:moveTo>
                  <a:pt x="3164992" y="0"/>
                </a:moveTo>
                <a:lnTo>
                  <a:pt x="3143402" y="4398"/>
                </a:lnTo>
                <a:lnTo>
                  <a:pt x="3125374" y="16408"/>
                </a:lnTo>
                <a:lnTo>
                  <a:pt x="3113014" y="34247"/>
                </a:lnTo>
                <a:lnTo>
                  <a:pt x="3108426" y="56133"/>
                </a:lnTo>
                <a:lnTo>
                  <a:pt x="3108426" y="56997"/>
                </a:lnTo>
                <a:lnTo>
                  <a:pt x="3112893" y="78884"/>
                </a:lnTo>
                <a:lnTo>
                  <a:pt x="3125050" y="96723"/>
                </a:lnTo>
                <a:lnTo>
                  <a:pt x="3143038" y="108732"/>
                </a:lnTo>
                <a:lnTo>
                  <a:pt x="3164992" y="113131"/>
                </a:lnTo>
                <a:lnTo>
                  <a:pt x="3186946" y="108732"/>
                </a:lnTo>
                <a:lnTo>
                  <a:pt x="3204933" y="96723"/>
                </a:lnTo>
                <a:lnTo>
                  <a:pt x="3217091" y="78884"/>
                </a:lnTo>
                <a:lnTo>
                  <a:pt x="3221558" y="56997"/>
                </a:lnTo>
                <a:lnTo>
                  <a:pt x="3221558" y="56133"/>
                </a:lnTo>
                <a:lnTo>
                  <a:pt x="3216909" y="34247"/>
                </a:lnTo>
                <a:lnTo>
                  <a:pt x="3204448" y="16408"/>
                </a:lnTo>
                <a:lnTo>
                  <a:pt x="3186400" y="4398"/>
                </a:lnTo>
                <a:lnTo>
                  <a:pt x="3164992" y="0"/>
                </a:lnTo>
                <a:close/>
              </a:path>
              <a:path w="8402320" h="113664">
                <a:moveTo>
                  <a:pt x="3424021" y="0"/>
                </a:moveTo>
                <a:lnTo>
                  <a:pt x="3402431" y="4398"/>
                </a:lnTo>
                <a:lnTo>
                  <a:pt x="3384403" y="16408"/>
                </a:lnTo>
                <a:lnTo>
                  <a:pt x="3372043" y="34247"/>
                </a:lnTo>
                <a:lnTo>
                  <a:pt x="3367455" y="56133"/>
                </a:lnTo>
                <a:lnTo>
                  <a:pt x="3367455" y="56997"/>
                </a:lnTo>
                <a:lnTo>
                  <a:pt x="3371922" y="78884"/>
                </a:lnTo>
                <a:lnTo>
                  <a:pt x="3384080" y="96723"/>
                </a:lnTo>
                <a:lnTo>
                  <a:pt x="3402067" y="108732"/>
                </a:lnTo>
                <a:lnTo>
                  <a:pt x="3424021" y="113131"/>
                </a:lnTo>
                <a:lnTo>
                  <a:pt x="3445975" y="108732"/>
                </a:lnTo>
                <a:lnTo>
                  <a:pt x="3463963" y="96723"/>
                </a:lnTo>
                <a:lnTo>
                  <a:pt x="3476120" y="78884"/>
                </a:lnTo>
                <a:lnTo>
                  <a:pt x="3480587" y="56997"/>
                </a:lnTo>
                <a:lnTo>
                  <a:pt x="3480587" y="56133"/>
                </a:lnTo>
                <a:lnTo>
                  <a:pt x="3475938" y="34247"/>
                </a:lnTo>
                <a:lnTo>
                  <a:pt x="3463477" y="16408"/>
                </a:lnTo>
                <a:lnTo>
                  <a:pt x="3445429" y="4398"/>
                </a:lnTo>
                <a:lnTo>
                  <a:pt x="3424021" y="0"/>
                </a:lnTo>
                <a:close/>
              </a:path>
              <a:path w="8402320" h="113664">
                <a:moveTo>
                  <a:pt x="3683063" y="0"/>
                </a:moveTo>
                <a:lnTo>
                  <a:pt x="3661473" y="4398"/>
                </a:lnTo>
                <a:lnTo>
                  <a:pt x="3643445" y="16408"/>
                </a:lnTo>
                <a:lnTo>
                  <a:pt x="3631085" y="34247"/>
                </a:lnTo>
                <a:lnTo>
                  <a:pt x="3626497" y="56133"/>
                </a:lnTo>
                <a:lnTo>
                  <a:pt x="3626497" y="56997"/>
                </a:lnTo>
                <a:lnTo>
                  <a:pt x="3630964" y="78884"/>
                </a:lnTo>
                <a:lnTo>
                  <a:pt x="3643122" y="96723"/>
                </a:lnTo>
                <a:lnTo>
                  <a:pt x="3661109" y="108732"/>
                </a:lnTo>
                <a:lnTo>
                  <a:pt x="3683063" y="113131"/>
                </a:lnTo>
                <a:lnTo>
                  <a:pt x="3705017" y="108732"/>
                </a:lnTo>
                <a:lnTo>
                  <a:pt x="3723005" y="96723"/>
                </a:lnTo>
                <a:lnTo>
                  <a:pt x="3735162" y="78884"/>
                </a:lnTo>
                <a:lnTo>
                  <a:pt x="3739629" y="56997"/>
                </a:lnTo>
                <a:lnTo>
                  <a:pt x="3739629" y="56133"/>
                </a:lnTo>
                <a:lnTo>
                  <a:pt x="3734980" y="34247"/>
                </a:lnTo>
                <a:lnTo>
                  <a:pt x="3722519" y="16408"/>
                </a:lnTo>
                <a:lnTo>
                  <a:pt x="3704471" y="4398"/>
                </a:lnTo>
                <a:lnTo>
                  <a:pt x="3683063" y="0"/>
                </a:lnTo>
                <a:close/>
              </a:path>
              <a:path w="8402320" h="113664">
                <a:moveTo>
                  <a:pt x="3942092" y="0"/>
                </a:moveTo>
                <a:lnTo>
                  <a:pt x="3920502" y="4398"/>
                </a:lnTo>
                <a:lnTo>
                  <a:pt x="3902475" y="16408"/>
                </a:lnTo>
                <a:lnTo>
                  <a:pt x="3890114" y="34247"/>
                </a:lnTo>
                <a:lnTo>
                  <a:pt x="3885526" y="56133"/>
                </a:lnTo>
                <a:lnTo>
                  <a:pt x="3885526" y="56997"/>
                </a:lnTo>
                <a:lnTo>
                  <a:pt x="3889993" y="78884"/>
                </a:lnTo>
                <a:lnTo>
                  <a:pt x="3902151" y="96723"/>
                </a:lnTo>
                <a:lnTo>
                  <a:pt x="3920138" y="108732"/>
                </a:lnTo>
                <a:lnTo>
                  <a:pt x="3942092" y="113131"/>
                </a:lnTo>
                <a:lnTo>
                  <a:pt x="3964047" y="108732"/>
                </a:lnTo>
                <a:lnTo>
                  <a:pt x="3982034" y="96723"/>
                </a:lnTo>
                <a:lnTo>
                  <a:pt x="3994192" y="78884"/>
                </a:lnTo>
                <a:lnTo>
                  <a:pt x="3998658" y="56997"/>
                </a:lnTo>
                <a:lnTo>
                  <a:pt x="3998658" y="56133"/>
                </a:lnTo>
                <a:lnTo>
                  <a:pt x="3994009" y="34247"/>
                </a:lnTo>
                <a:lnTo>
                  <a:pt x="3981548" y="16408"/>
                </a:lnTo>
                <a:lnTo>
                  <a:pt x="3963500" y="4398"/>
                </a:lnTo>
                <a:lnTo>
                  <a:pt x="3942092" y="0"/>
                </a:lnTo>
                <a:close/>
              </a:path>
              <a:path w="8402320" h="113664">
                <a:moveTo>
                  <a:pt x="4201134" y="0"/>
                </a:moveTo>
                <a:lnTo>
                  <a:pt x="4179544" y="4398"/>
                </a:lnTo>
                <a:lnTo>
                  <a:pt x="4161516" y="16408"/>
                </a:lnTo>
                <a:lnTo>
                  <a:pt x="4149156" y="34247"/>
                </a:lnTo>
                <a:lnTo>
                  <a:pt x="4144568" y="56133"/>
                </a:lnTo>
                <a:lnTo>
                  <a:pt x="4144568" y="56997"/>
                </a:lnTo>
                <a:lnTo>
                  <a:pt x="4149035" y="78884"/>
                </a:lnTo>
                <a:lnTo>
                  <a:pt x="4161193" y="96723"/>
                </a:lnTo>
                <a:lnTo>
                  <a:pt x="4179180" y="108732"/>
                </a:lnTo>
                <a:lnTo>
                  <a:pt x="4201134" y="113131"/>
                </a:lnTo>
                <a:lnTo>
                  <a:pt x="4223088" y="108732"/>
                </a:lnTo>
                <a:lnTo>
                  <a:pt x="4241076" y="96723"/>
                </a:lnTo>
                <a:lnTo>
                  <a:pt x="4253233" y="78884"/>
                </a:lnTo>
                <a:lnTo>
                  <a:pt x="4257700" y="56997"/>
                </a:lnTo>
                <a:lnTo>
                  <a:pt x="4257700" y="56133"/>
                </a:lnTo>
                <a:lnTo>
                  <a:pt x="4253051" y="34247"/>
                </a:lnTo>
                <a:lnTo>
                  <a:pt x="4240590" y="16408"/>
                </a:lnTo>
                <a:lnTo>
                  <a:pt x="4222542" y="4398"/>
                </a:lnTo>
                <a:lnTo>
                  <a:pt x="4201134" y="0"/>
                </a:lnTo>
                <a:close/>
              </a:path>
              <a:path w="8402320" h="113664">
                <a:moveTo>
                  <a:pt x="4460163" y="0"/>
                </a:moveTo>
                <a:lnTo>
                  <a:pt x="4438573" y="4398"/>
                </a:lnTo>
                <a:lnTo>
                  <a:pt x="4420546" y="16408"/>
                </a:lnTo>
                <a:lnTo>
                  <a:pt x="4408185" y="34247"/>
                </a:lnTo>
                <a:lnTo>
                  <a:pt x="4403598" y="56133"/>
                </a:lnTo>
                <a:lnTo>
                  <a:pt x="4403598" y="56997"/>
                </a:lnTo>
                <a:lnTo>
                  <a:pt x="4408064" y="78884"/>
                </a:lnTo>
                <a:lnTo>
                  <a:pt x="4420222" y="96723"/>
                </a:lnTo>
                <a:lnTo>
                  <a:pt x="4438209" y="108732"/>
                </a:lnTo>
                <a:lnTo>
                  <a:pt x="4460163" y="113131"/>
                </a:lnTo>
                <a:lnTo>
                  <a:pt x="4482118" y="108732"/>
                </a:lnTo>
                <a:lnTo>
                  <a:pt x="4500105" y="96723"/>
                </a:lnTo>
                <a:lnTo>
                  <a:pt x="4512263" y="78884"/>
                </a:lnTo>
                <a:lnTo>
                  <a:pt x="4516729" y="56997"/>
                </a:lnTo>
                <a:lnTo>
                  <a:pt x="4516729" y="56133"/>
                </a:lnTo>
                <a:lnTo>
                  <a:pt x="4512081" y="34247"/>
                </a:lnTo>
                <a:lnTo>
                  <a:pt x="4499619" y="16408"/>
                </a:lnTo>
                <a:lnTo>
                  <a:pt x="4481571" y="4398"/>
                </a:lnTo>
                <a:lnTo>
                  <a:pt x="4460163" y="0"/>
                </a:lnTo>
                <a:close/>
              </a:path>
              <a:path w="8402320" h="113664">
                <a:moveTo>
                  <a:pt x="4719205" y="0"/>
                </a:moveTo>
                <a:lnTo>
                  <a:pt x="4697615" y="4398"/>
                </a:lnTo>
                <a:lnTo>
                  <a:pt x="4679588" y="16408"/>
                </a:lnTo>
                <a:lnTo>
                  <a:pt x="4667227" y="34247"/>
                </a:lnTo>
                <a:lnTo>
                  <a:pt x="4662639" y="56133"/>
                </a:lnTo>
                <a:lnTo>
                  <a:pt x="4662639" y="56997"/>
                </a:lnTo>
                <a:lnTo>
                  <a:pt x="4667106" y="78884"/>
                </a:lnTo>
                <a:lnTo>
                  <a:pt x="4679264" y="96723"/>
                </a:lnTo>
                <a:lnTo>
                  <a:pt x="4697251" y="108732"/>
                </a:lnTo>
                <a:lnTo>
                  <a:pt x="4719205" y="113131"/>
                </a:lnTo>
                <a:lnTo>
                  <a:pt x="4741160" y="108732"/>
                </a:lnTo>
                <a:lnTo>
                  <a:pt x="4759147" y="96723"/>
                </a:lnTo>
                <a:lnTo>
                  <a:pt x="4771305" y="78884"/>
                </a:lnTo>
                <a:lnTo>
                  <a:pt x="4775771" y="56997"/>
                </a:lnTo>
                <a:lnTo>
                  <a:pt x="4775771" y="56133"/>
                </a:lnTo>
                <a:lnTo>
                  <a:pt x="4771122" y="34247"/>
                </a:lnTo>
                <a:lnTo>
                  <a:pt x="4758661" y="16408"/>
                </a:lnTo>
                <a:lnTo>
                  <a:pt x="4740613" y="4398"/>
                </a:lnTo>
                <a:lnTo>
                  <a:pt x="4719205" y="0"/>
                </a:lnTo>
                <a:close/>
              </a:path>
              <a:path w="8402320" h="113664">
                <a:moveTo>
                  <a:pt x="4978234" y="0"/>
                </a:moveTo>
                <a:lnTo>
                  <a:pt x="4956644" y="4398"/>
                </a:lnTo>
                <a:lnTo>
                  <a:pt x="4938617" y="16408"/>
                </a:lnTo>
                <a:lnTo>
                  <a:pt x="4926256" y="34247"/>
                </a:lnTo>
                <a:lnTo>
                  <a:pt x="4921669" y="56133"/>
                </a:lnTo>
                <a:lnTo>
                  <a:pt x="4921669" y="56997"/>
                </a:lnTo>
                <a:lnTo>
                  <a:pt x="4926135" y="78884"/>
                </a:lnTo>
                <a:lnTo>
                  <a:pt x="4938293" y="96723"/>
                </a:lnTo>
                <a:lnTo>
                  <a:pt x="4956280" y="108732"/>
                </a:lnTo>
                <a:lnTo>
                  <a:pt x="4978234" y="113131"/>
                </a:lnTo>
                <a:lnTo>
                  <a:pt x="5000189" y="108732"/>
                </a:lnTo>
                <a:lnTo>
                  <a:pt x="5018176" y="96723"/>
                </a:lnTo>
                <a:lnTo>
                  <a:pt x="5030334" y="78884"/>
                </a:lnTo>
                <a:lnTo>
                  <a:pt x="5034800" y="56997"/>
                </a:lnTo>
                <a:lnTo>
                  <a:pt x="5034800" y="56133"/>
                </a:lnTo>
                <a:lnTo>
                  <a:pt x="5030152" y="34247"/>
                </a:lnTo>
                <a:lnTo>
                  <a:pt x="5017690" y="16408"/>
                </a:lnTo>
                <a:lnTo>
                  <a:pt x="4999642" y="4398"/>
                </a:lnTo>
                <a:lnTo>
                  <a:pt x="4978234" y="0"/>
                </a:lnTo>
                <a:close/>
              </a:path>
              <a:path w="8402320" h="113664">
                <a:moveTo>
                  <a:pt x="5237276" y="0"/>
                </a:moveTo>
                <a:lnTo>
                  <a:pt x="5215686" y="4398"/>
                </a:lnTo>
                <a:lnTo>
                  <a:pt x="5197659" y="16408"/>
                </a:lnTo>
                <a:lnTo>
                  <a:pt x="5185298" y="34247"/>
                </a:lnTo>
                <a:lnTo>
                  <a:pt x="5180711" y="56133"/>
                </a:lnTo>
                <a:lnTo>
                  <a:pt x="5180711" y="56997"/>
                </a:lnTo>
                <a:lnTo>
                  <a:pt x="5185177" y="78884"/>
                </a:lnTo>
                <a:lnTo>
                  <a:pt x="5197335" y="96723"/>
                </a:lnTo>
                <a:lnTo>
                  <a:pt x="5215322" y="108732"/>
                </a:lnTo>
                <a:lnTo>
                  <a:pt x="5237276" y="113131"/>
                </a:lnTo>
                <a:lnTo>
                  <a:pt x="5259231" y="108732"/>
                </a:lnTo>
                <a:lnTo>
                  <a:pt x="5277218" y="96723"/>
                </a:lnTo>
                <a:lnTo>
                  <a:pt x="5289376" y="78884"/>
                </a:lnTo>
                <a:lnTo>
                  <a:pt x="5293842" y="56997"/>
                </a:lnTo>
                <a:lnTo>
                  <a:pt x="5293842" y="56133"/>
                </a:lnTo>
                <a:lnTo>
                  <a:pt x="5289194" y="34247"/>
                </a:lnTo>
                <a:lnTo>
                  <a:pt x="5276732" y="16408"/>
                </a:lnTo>
                <a:lnTo>
                  <a:pt x="5258684" y="4398"/>
                </a:lnTo>
                <a:lnTo>
                  <a:pt x="5237276" y="0"/>
                </a:lnTo>
                <a:close/>
              </a:path>
              <a:path w="8402320" h="113664">
                <a:moveTo>
                  <a:pt x="5496306" y="0"/>
                </a:moveTo>
                <a:lnTo>
                  <a:pt x="5474716" y="4398"/>
                </a:lnTo>
                <a:lnTo>
                  <a:pt x="5456688" y="16408"/>
                </a:lnTo>
                <a:lnTo>
                  <a:pt x="5444328" y="34247"/>
                </a:lnTo>
                <a:lnTo>
                  <a:pt x="5439740" y="56133"/>
                </a:lnTo>
                <a:lnTo>
                  <a:pt x="5439740" y="56997"/>
                </a:lnTo>
                <a:lnTo>
                  <a:pt x="5444206" y="78884"/>
                </a:lnTo>
                <a:lnTo>
                  <a:pt x="5456364" y="96723"/>
                </a:lnTo>
                <a:lnTo>
                  <a:pt x="5474351" y="108732"/>
                </a:lnTo>
                <a:lnTo>
                  <a:pt x="5496306" y="113131"/>
                </a:lnTo>
                <a:lnTo>
                  <a:pt x="5518260" y="108732"/>
                </a:lnTo>
                <a:lnTo>
                  <a:pt x="5536247" y="96723"/>
                </a:lnTo>
                <a:lnTo>
                  <a:pt x="5548405" y="78884"/>
                </a:lnTo>
                <a:lnTo>
                  <a:pt x="5552871" y="56997"/>
                </a:lnTo>
                <a:lnTo>
                  <a:pt x="5552871" y="56133"/>
                </a:lnTo>
                <a:lnTo>
                  <a:pt x="5548223" y="34247"/>
                </a:lnTo>
                <a:lnTo>
                  <a:pt x="5535761" y="16408"/>
                </a:lnTo>
                <a:lnTo>
                  <a:pt x="5517713" y="4398"/>
                </a:lnTo>
                <a:lnTo>
                  <a:pt x="5496306" y="0"/>
                </a:lnTo>
                <a:close/>
              </a:path>
              <a:path w="8402320" h="113664">
                <a:moveTo>
                  <a:pt x="5755347" y="0"/>
                </a:moveTo>
                <a:lnTo>
                  <a:pt x="5733757" y="4398"/>
                </a:lnTo>
                <a:lnTo>
                  <a:pt x="5715730" y="16408"/>
                </a:lnTo>
                <a:lnTo>
                  <a:pt x="5703369" y="34247"/>
                </a:lnTo>
                <a:lnTo>
                  <a:pt x="5698782" y="56133"/>
                </a:lnTo>
                <a:lnTo>
                  <a:pt x="5698782" y="56997"/>
                </a:lnTo>
                <a:lnTo>
                  <a:pt x="5703248" y="78884"/>
                </a:lnTo>
                <a:lnTo>
                  <a:pt x="5715406" y="96723"/>
                </a:lnTo>
                <a:lnTo>
                  <a:pt x="5733393" y="108732"/>
                </a:lnTo>
                <a:lnTo>
                  <a:pt x="5755347" y="113131"/>
                </a:lnTo>
                <a:lnTo>
                  <a:pt x="5777302" y="108732"/>
                </a:lnTo>
                <a:lnTo>
                  <a:pt x="5795289" y="96723"/>
                </a:lnTo>
                <a:lnTo>
                  <a:pt x="5807447" y="78884"/>
                </a:lnTo>
                <a:lnTo>
                  <a:pt x="5811913" y="56997"/>
                </a:lnTo>
                <a:lnTo>
                  <a:pt x="5811913" y="56133"/>
                </a:lnTo>
                <a:lnTo>
                  <a:pt x="5807265" y="34247"/>
                </a:lnTo>
                <a:lnTo>
                  <a:pt x="5794803" y="16408"/>
                </a:lnTo>
                <a:lnTo>
                  <a:pt x="5776755" y="4398"/>
                </a:lnTo>
                <a:lnTo>
                  <a:pt x="5755347" y="0"/>
                </a:lnTo>
                <a:close/>
              </a:path>
              <a:path w="8402320" h="113664">
                <a:moveTo>
                  <a:pt x="6014377" y="0"/>
                </a:moveTo>
                <a:lnTo>
                  <a:pt x="5992787" y="4398"/>
                </a:lnTo>
                <a:lnTo>
                  <a:pt x="5974759" y="16408"/>
                </a:lnTo>
                <a:lnTo>
                  <a:pt x="5962399" y="34247"/>
                </a:lnTo>
                <a:lnTo>
                  <a:pt x="5957811" y="56133"/>
                </a:lnTo>
                <a:lnTo>
                  <a:pt x="5957811" y="56997"/>
                </a:lnTo>
                <a:lnTo>
                  <a:pt x="5962277" y="78884"/>
                </a:lnTo>
                <a:lnTo>
                  <a:pt x="5974435" y="96723"/>
                </a:lnTo>
                <a:lnTo>
                  <a:pt x="5992422" y="108732"/>
                </a:lnTo>
                <a:lnTo>
                  <a:pt x="6014377" y="113131"/>
                </a:lnTo>
                <a:lnTo>
                  <a:pt x="6036331" y="108732"/>
                </a:lnTo>
                <a:lnTo>
                  <a:pt x="6054318" y="96723"/>
                </a:lnTo>
                <a:lnTo>
                  <a:pt x="6066476" y="78884"/>
                </a:lnTo>
                <a:lnTo>
                  <a:pt x="6070942" y="56997"/>
                </a:lnTo>
                <a:lnTo>
                  <a:pt x="6070942" y="56133"/>
                </a:lnTo>
                <a:lnTo>
                  <a:pt x="6066294" y="34247"/>
                </a:lnTo>
                <a:lnTo>
                  <a:pt x="6053832" y="16408"/>
                </a:lnTo>
                <a:lnTo>
                  <a:pt x="6035784" y="4398"/>
                </a:lnTo>
                <a:lnTo>
                  <a:pt x="6014377" y="0"/>
                </a:lnTo>
                <a:close/>
              </a:path>
              <a:path w="8402320" h="113664">
                <a:moveTo>
                  <a:pt x="6273419" y="0"/>
                </a:moveTo>
                <a:lnTo>
                  <a:pt x="6251829" y="4398"/>
                </a:lnTo>
                <a:lnTo>
                  <a:pt x="6233801" y="16408"/>
                </a:lnTo>
                <a:lnTo>
                  <a:pt x="6221441" y="34247"/>
                </a:lnTo>
                <a:lnTo>
                  <a:pt x="6216853" y="56133"/>
                </a:lnTo>
                <a:lnTo>
                  <a:pt x="6216853" y="56997"/>
                </a:lnTo>
                <a:lnTo>
                  <a:pt x="6221319" y="78884"/>
                </a:lnTo>
                <a:lnTo>
                  <a:pt x="6233477" y="96723"/>
                </a:lnTo>
                <a:lnTo>
                  <a:pt x="6251464" y="108732"/>
                </a:lnTo>
                <a:lnTo>
                  <a:pt x="6273419" y="113131"/>
                </a:lnTo>
                <a:lnTo>
                  <a:pt x="6295373" y="108732"/>
                </a:lnTo>
                <a:lnTo>
                  <a:pt x="6313360" y="96723"/>
                </a:lnTo>
                <a:lnTo>
                  <a:pt x="6325518" y="78884"/>
                </a:lnTo>
                <a:lnTo>
                  <a:pt x="6329984" y="56997"/>
                </a:lnTo>
                <a:lnTo>
                  <a:pt x="6329984" y="56133"/>
                </a:lnTo>
                <a:lnTo>
                  <a:pt x="6325336" y="34247"/>
                </a:lnTo>
                <a:lnTo>
                  <a:pt x="6312874" y="16408"/>
                </a:lnTo>
                <a:lnTo>
                  <a:pt x="6294826" y="4398"/>
                </a:lnTo>
                <a:lnTo>
                  <a:pt x="6273419" y="0"/>
                </a:lnTo>
                <a:close/>
              </a:path>
              <a:path w="8402320" h="113664">
                <a:moveTo>
                  <a:pt x="6532448" y="0"/>
                </a:moveTo>
                <a:lnTo>
                  <a:pt x="6510858" y="4398"/>
                </a:lnTo>
                <a:lnTo>
                  <a:pt x="6492830" y="16408"/>
                </a:lnTo>
                <a:lnTo>
                  <a:pt x="6480470" y="34247"/>
                </a:lnTo>
                <a:lnTo>
                  <a:pt x="6475882" y="56133"/>
                </a:lnTo>
                <a:lnTo>
                  <a:pt x="6475882" y="56997"/>
                </a:lnTo>
                <a:lnTo>
                  <a:pt x="6480348" y="78884"/>
                </a:lnTo>
                <a:lnTo>
                  <a:pt x="6492506" y="96723"/>
                </a:lnTo>
                <a:lnTo>
                  <a:pt x="6510493" y="108732"/>
                </a:lnTo>
                <a:lnTo>
                  <a:pt x="6532448" y="113131"/>
                </a:lnTo>
                <a:lnTo>
                  <a:pt x="6554402" y="108732"/>
                </a:lnTo>
                <a:lnTo>
                  <a:pt x="6572389" y="96723"/>
                </a:lnTo>
                <a:lnTo>
                  <a:pt x="6584547" y="78884"/>
                </a:lnTo>
                <a:lnTo>
                  <a:pt x="6589013" y="56997"/>
                </a:lnTo>
                <a:lnTo>
                  <a:pt x="6589013" y="56133"/>
                </a:lnTo>
                <a:lnTo>
                  <a:pt x="6584365" y="34247"/>
                </a:lnTo>
                <a:lnTo>
                  <a:pt x="6571903" y="16408"/>
                </a:lnTo>
                <a:lnTo>
                  <a:pt x="6553856" y="4398"/>
                </a:lnTo>
                <a:lnTo>
                  <a:pt x="6532448" y="0"/>
                </a:lnTo>
                <a:close/>
              </a:path>
              <a:path w="8402320" h="113664">
                <a:moveTo>
                  <a:pt x="6791490" y="0"/>
                </a:moveTo>
                <a:lnTo>
                  <a:pt x="6769900" y="4398"/>
                </a:lnTo>
                <a:lnTo>
                  <a:pt x="6751872" y="16408"/>
                </a:lnTo>
                <a:lnTo>
                  <a:pt x="6739512" y="34247"/>
                </a:lnTo>
                <a:lnTo>
                  <a:pt x="6734924" y="56133"/>
                </a:lnTo>
                <a:lnTo>
                  <a:pt x="6734924" y="56997"/>
                </a:lnTo>
                <a:lnTo>
                  <a:pt x="6739390" y="78884"/>
                </a:lnTo>
                <a:lnTo>
                  <a:pt x="6751548" y="96723"/>
                </a:lnTo>
                <a:lnTo>
                  <a:pt x="6769535" y="108732"/>
                </a:lnTo>
                <a:lnTo>
                  <a:pt x="6791490" y="113131"/>
                </a:lnTo>
                <a:lnTo>
                  <a:pt x="6813444" y="108732"/>
                </a:lnTo>
                <a:lnTo>
                  <a:pt x="6831431" y="96723"/>
                </a:lnTo>
                <a:lnTo>
                  <a:pt x="6843589" y="78884"/>
                </a:lnTo>
                <a:lnTo>
                  <a:pt x="6848055" y="56997"/>
                </a:lnTo>
                <a:lnTo>
                  <a:pt x="6848055" y="56133"/>
                </a:lnTo>
                <a:lnTo>
                  <a:pt x="6843407" y="34247"/>
                </a:lnTo>
                <a:lnTo>
                  <a:pt x="6830945" y="16408"/>
                </a:lnTo>
                <a:lnTo>
                  <a:pt x="6812897" y="4398"/>
                </a:lnTo>
                <a:lnTo>
                  <a:pt x="6791490" y="0"/>
                </a:lnTo>
                <a:close/>
              </a:path>
              <a:path w="8402320" h="113664">
                <a:moveTo>
                  <a:pt x="7050519" y="0"/>
                </a:moveTo>
                <a:lnTo>
                  <a:pt x="7028929" y="4398"/>
                </a:lnTo>
                <a:lnTo>
                  <a:pt x="7010901" y="16408"/>
                </a:lnTo>
                <a:lnTo>
                  <a:pt x="6998541" y="34247"/>
                </a:lnTo>
                <a:lnTo>
                  <a:pt x="6993953" y="56133"/>
                </a:lnTo>
                <a:lnTo>
                  <a:pt x="6993953" y="56997"/>
                </a:lnTo>
                <a:lnTo>
                  <a:pt x="6998419" y="78884"/>
                </a:lnTo>
                <a:lnTo>
                  <a:pt x="7010577" y="96723"/>
                </a:lnTo>
                <a:lnTo>
                  <a:pt x="7028564" y="108732"/>
                </a:lnTo>
                <a:lnTo>
                  <a:pt x="7050519" y="113131"/>
                </a:lnTo>
                <a:lnTo>
                  <a:pt x="7072473" y="108732"/>
                </a:lnTo>
                <a:lnTo>
                  <a:pt x="7090460" y="96723"/>
                </a:lnTo>
                <a:lnTo>
                  <a:pt x="7102618" y="78884"/>
                </a:lnTo>
                <a:lnTo>
                  <a:pt x="7107085" y="56997"/>
                </a:lnTo>
                <a:lnTo>
                  <a:pt x="7107085" y="56133"/>
                </a:lnTo>
                <a:lnTo>
                  <a:pt x="7102436" y="34247"/>
                </a:lnTo>
                <a:lnTo>
                  <a:pt x="7089975" y="16408"/>
                </a:lnTo>
                <a:lnTo>
                  <a:pt x="7071927" y="4398"/>
                </a:lnTo>
                <a:lnTo>
                  <a:pt x="7050519" y="0"/>
                </a:lnTo>
                <a:close/>
              </a:path>
              <a:path w="8402320" h="113664">
                <a:moveTo>
                  <a:pt x="7309561" y="0"/>
                </a:moveTo>
                <a:lnTo>
                  <a:pt x="7287971" y="4398"/>
                </a:lnTo>
                <a:lnTo>
                  <a:pt x="7269943" y="16408"/>
                </a:lnTo>
                <a:lnTo>
                  <a:pt x="7257583" y="34247"/>
                </a:lnTo>
                <a:lnTo>
                  <a:pt x="7252995" y="56133"/>
                </a:lnTo>
                <a:lnTo>
                  <a:pt x="7252995" y="56997"/>
                </a:lnTo>
                <a:lnTo>
                  <a:pt x="7257461" y="78884"/>
                </a:lnTo>
                <a:lnTo>
                  <a:pt x="7269619" y="96723"/>
                </a:lnTo>
                <a:lnTo>
                  <a:pt x="7287606" y="108732"/>
                </a:lnTo>
                <a:lnTo>
                  <a:pt x="7309561" y="113131"/>
                </a:lnTo>
                <a:lnTo>
                  <a:pt x="7331515" y="108732"/>
                </a:lnTo>
                <a:lnTo>
                  <a:pt x="7349502" y="96723"/>
                </a:lnTo>
                <a:lnTo>
                  <a:pt x="7361660" y="78884"/>
                </a:lnTo>
                <a:lnTo>
                  <a:pt x="7366127" y="56997"/>
                </a:lnTo>
                <a:lnTo>
                  <a:pt x="7366127" y="56133"/>
                </a:lnTo>
                <a:lnTo>
                  <a:pt x="7361478" y="34247"/>
                </a:lnTo>
                <a:lnTo>
                  <a:pt x="7349016" y="16408"/>
                </a:lnTo>
                <a:lnTo>
                  <a:pt x="7330969" y="4398"/>
                </a:lnTo>
                <a:lnTo>
                  <a:pt x="7309561" y="0"/>
                </a:lnTo>
                <a:close/>
              </a:path>
              <a:path w="8402320" h="113664">
                <a:moveTo>
                  <a:pt x="7568590" y="0"/>
                </a:moveTo>
                <a:lnTo>
                  <a:pt x="7547000" y="4398"/>
                </a:lnTo>
                <a:lnTo>
                  <a:pt x="7528972" y="16408"/>
                </a:lnTo>
                <a:lnTo>
                  <a:pt x="7516612" y="34247"/>
                </a:lnTo>
                <a:lnTo>
                  <a:pt x="7512024" y="56133"/>
                </a:lnTo>
                <a:lnTo>
                  <a:pt x="7512024" y="56997"/>
                </a:lnTo>
                <a:lnTo>
                  <a:pt x="7516491" y="78884"/>
                </a:lnTo>
                <a:lnTo>
                  <a:pt x="7528648" y="96723"/>
                </a:lnTo>
                <a:lnTo>
                  <a:pt x="7546636" y="108732"/>
                </a:lnTo>
                <a:lnTo>
                  <a:pt x="7568590" y="113131"/>
                </a:lnTo>
                <a:lnTo>
                  <a:pt x="7590544" y="108732"/>
                </a:lnTo>
                <a:lnTo>
                  <a:pt x="7608531" y="96723"/>
                </a:lnTo>
                <a:lnTo>
                  <a:pt x="7620689" y="78884"/>
                </a:lnTo>
                <a:lnTo>
                  <a:pt x="7625156" y="56997"/>
                </a:lnTo>
                <a:lnTo>
                  <a:pt x="7625156" y="56133"/>
                </a:lnTo>
                <a:lnTo>
                  <a:pt x="7620507" y="34247"/>
                </a:lnTo>
                <a:lnTo>
                  <a:pt x="7608046" y="16408"/>
                </a:lnTo>
                <a:lnTo>
                  <a:pt x="7589998" y="4398"/>
                </a:lnTo>
                <a:lnTo>
                  <a:pt x="7568590" y="0"/>
                </a:lnTo>
                <a:close/>
              </a:path>
              <a:path w="8402320" h="113664">
                <a:moveTo>
                  <a:pt x="7827632" y="0"/>
                </a:moveTo>
                <a:lnTo>
                  <a:pt x="7806042" y="4398"/>
                </a:lnTo>
                <a:lnTo>
                  <a:pt x="7788014" y="16408"/>
                </a:lnTo>
                <a:lnTo>
                  <a:pt x="7775654" y="34247"/>
                </a:lnTo>
                <a:lnTo>
                  <a:pt x="7771066" y="56133"/>
                </a:lnTo>
                <a:lnTo>
                  <a:pt x="7771066" y="56997"/>
                </a:lnTo>
                <a:lnTo>
                  <a:pt x="7775532" y="78884"/>
                </a:lnTo>
                <a:lnTo>
                  <a:pt x="7787690" y="96723"/>
                </a:lnTo>
                <a:lnTo>
                  <a:pt x="7805677" y="108732"/>
                </a:lnTo>
                <a:lnTo>
                  <a:pt x="7827632" y="113131"/>
                </a:lnTo>
                <a:lnTo>
                  <a:pt x="7849586" y="108732"/>
                </a:lnTo>
                <a:lnTo>
                  <a:pt x="7867573" y="96723"/>
                </a:lnTo>
                <a:lnTo>
                  <a:pt x="7879731" y="78884"/>
                </a:lnTo>
                <a:lnTo>
                  <a:pt x="7884198" y="56997"/>
                </a:lnTo>
                <a:lnTo>
                  <a:pt x="7884198" y="56133"/>
                </a:lnTo>
                <a:lnTo>
                  <a:pt x="7879549" y="34247"/>
                </a:lnTo>
                <a:lnTo>
                  <a:pt x="7867088" y="16408"/>
                </a:lnTo>
                <a:lnTo>
                  <a:pt x="7849040" y="4398"/>
                </a:lnTo>
                <a:lnTo>
                  <a:pt x="7827632" y="0"/>
                </a:lnTo>
                <a:close/>
              </a:path>
              <a:path w="8402320" h="113664">
                <a:moveTo>
                  <a:pt x="8086661" y="0"/>
                </a:moveTo>
                <a:lnTo>
                  <a:pt x="8065071" y="4398"/>
                </a:lnTo>
                <a:lnTo>
                  <a:pt x="8047043" y="16408"/>
                </a:lnTo>
                <a:lnTo>
                  <a:pt x="8034683" y="34247"/>
                </a:lnTo>
                <a:lnTo>
                  <a:pt x="8030095" y="56133"/>
                </a:lnTo>
                <a:lnTo>
                  <a:pt x="8030095" y="56997"/>
                </a:lnTo>
                <a:lnTo>
                  <a:pt x="8034562" y="78884"/>
                </a:lnTo>
                <a:lnTo>
                  <a:pt x="8046719" y="96723"/>
                </a:lnTo>
                <a:lnTo>
                  <a:pt x="8064707" y="108732"/>
                </a:lnTo>
                <a:lnTo>
                  <a:pt x="8086661" y="113131"/>
                </a:lnTo>
                <a:lnTo>
                  <a:pt x="8108615" y="108732"/>
                </a:lnTo>
                <a:lnTo>
                  <a:pt x="8126603" y="96723"/>
                </a:lnTo>
                <a:lnTo>
                  <a:pt x="8138760" y="78884"/>
                </a:lnTo>
                <a:lnTo>
                  <a:pt x="8143227" y="56997"/>
                </a:lnTo>
                <a:lnTo>
                  <a:pt x="8143227" y="56133"/>
                </a:lnTo>
                <a:lnTo>
                  <a:pt x="8138578" y="34247"/>
                </a:lnTo>
                <a:lnTo>
                  <a:pt x="8126117" y="16408"/>
                </a:lnTo>
                <a:lnTo>
                  <a:pt x="8108069" y="4398"/>
                </a:lnTo>
                <a:lnTo>
                  <a:pt x="8086661" y="0"/>
                </a:lnTo>
                <a:close/>
              </a:path>
              <a:path w="8402320" h="113664">
                <a:moveTo>
                  <a:pt x="8345703" y="0"/>
                </a:moveTo>
                <a:lnTo>
                  <a:pt x="8324113" y="4398"/>
                </a:lnTo>
                <a:lnTo>
                  <a:pt x="8306085" y="16408"/>
                </a:lnTo>
                <a:lnTo>
                  <a:pt x="8293725" y="34247"/>
                </a:lnTo>
                <a:lnTo>
                  <a:pt x="8289137" y="56133"/>
                </a:lnTo>
                <a:lnTo>
                  <a:pt x="8289137" y="56997"/>
                </a:lnTo>
                <a:lnTo>
                  <a:pt x="8293604" y="78884"/>
                </a:lnTo>
                <a:lnTo>
                  <a:pt x="8305761" y="96723"/>
                </a:lnTo>
                <a:lnTo>
                  <a:pt x="8323749" y="108732"/>
                </a:lnTo>
                <a:lnTo>
                  <a:pt x="8345703" y="113131"/>
                </a:lnTo>
                <a:lnTo>
                  <a:pt x="8367657" y="108732"/>
                </a:lnTo>
                <a:lnTo>
                  <a:pt x="8385644" y="96723"/>
                </a:lnTo>
                <a:lnTo>
                  <a:pt x="8397802" y="78884"/>
                </a:lnTo>
                <a:lnTo>
                  <a:pt x="8402269" y="56997"/>
                </a:lnTo>
                <a:lnTo>
                  <a:pt x="8402269" y="56133"/>
                </a:lnTo>
                <a:lnTo>
                  <a:pt x="8397620" y="34247"/>
                </a:lnTo>
                <a:lnTo>
                  <a:pt x="8385159" y="16408"/>
                </a:lnTo>
                <a:lnTo>
                  <a:pt x="8367111" y="4398"/>
                </a:lnTo>
                <a:lnTo>
                  <a:pt x="834570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3"/>
          <p:cNvSpPr/>
          <p:nvPr userDrawn="1"/>
        </p:nvSpPr>
        <p:spPr>
          <a:xfrm>
            <a:off x="370867" y="6143980"/>
            <a:ext cx="8402320" cy="113664"/>
          </a:xfrm>
          <a:custGeom>
            <a:avLst/>
            <a:gdLst/>
            <a:ahLst/>
            <a:cxnLst/>
            <a:rect l="l" t="t" r="r" b="b"/>
            <a:pathLst>
              <a:path w="8402320" h="113664">
                <a:moveTo>
                  <a:pt x="56565" y="0"/>
                </a:moveTo>
                <a:lnTo>
                  <a:pt x="34975" y="4398"/>
                </a:lnTo>
                <a:lnTo>
                  <a:pt x="16948" y="16408"/>
                </a:lnTo>
                <a:lnTo>
                  <a:pt x="4587" y="34247"/>
                </a:lnTo>
                <a:lnTo>
                  <a:pt x="0" y="56133"/>
                </a:lnTo>
                <a:lnTo>
                  <a:pt x="0" y="56997"/>
                </a:lnTo>
                <a:lnTo>
                  <a:pt x="4466" y="78884"/>
                </a:lnTo>
                <a:lnTo>
                  <a:pt x="16624" y="96723"/>
                </a:lnTo>
                <a:lnTo>
                  <a:pt x="34611" y="108732"/>
                </a:lnTo>
                <a:lnTo>
                  <a:pt x="56565" y="113131"/>
                </a:lnTo>
                <a:lnTo>
                  <a:pt x="78520" y="108732"/>
                </a:lnTo>
                <a:lnTo>
                  <a:pt x="96507" y="96723"/>
                </a:lnTo>
                <a:lnTo>
                  <a:pt x="108665" y="78884"/>
                </a:lnTo>
                <a:lnTo>
                  <a:pt x="113131" y="56997"/>
                </a:lnTo>
                <a:lnTo>
                  <a:pt x="113131" y="56133"/>
                </a:lnTo>
                <a:lnTo>
                  <a:pt x="108483" y="34247"/>
                </a:lnTo>
                <a:lnTo>
                  <a:pt x="96021" y="16408"/>
                </a:lnTo>
                <a:lnTo>
                  <a:pt x="77973" y="4398"/>
                </a:lnTo>
                <a:lnTo>
                  <a:pt x="56565" y="0"/>
                </a:lnTo>
                <a:close/>
              </a:path>
              <a:path w="8402320" h="113664">
                <a:moveTo>
                  <a:pt x="315595" y="0"/>
                </a:moveTo>
                <a:lnTo>
                  <a:pt x="294005" y="4398"/>
                </a:lnTo>
                <a:lnTo>
                  <a:pt x="275977" y="16408"/>
                </a:lnTo>
                <a:lnTo>
                  <a:pt x="263617" y="34247"/>
                </a:lnTo>
                <a:lnTo>
                  <a:pt x="259029" y="56133"/>
                </a:lnTo>
                <a:lnTo>
                  <a:pt x="259029" y="56997"/>
                </a:lnTo>
                <a:lnTo>
                  <a:pt x="263495" y="78884"/>
                </a:lnTo>
                <a:lnTo>
                  <a:pt x="275653" y="96723"/>
                </a:lnTo>
                <a:lnTo>
                  <a:pt x="293640" y="108732"/>
                </a:lnTo>
                <a:lnTo>
                  <a:pt x="315595" y="113131"/>
                </a:lnTo>
                <a:lnTo>
                  <a:pt x="337549" y="108732"/>
                </a:lnTo>
                <a:lnTo>
                  <a:pt x="355536" y="96723"/>
                </a:lnTo>
                <a:lnTo>
                  <a:pt x="367694" y="78884"/>
                </a:lnTo>
                <a:lnTo>
                  <a:pt x="372160" y="56997"/>
                </a:lnTo>
                <a:lnTo>
                  <a:pt x="372160" y="56133"/>
                </a:lnTo>
                <a:lnTo>
                  <a:pt x="367512" y="34247"/>
                </a:lnTo>
                <a:lnTo>
                  <a:pt x="355050" y="16408"/>
                </a:lnTo>
                <a:lnTo>
                  <a:pt x="337002" y="4398"/>
                </a:lnTo>
                <a:lnTo>
                  <a:pt x="315595" y="0"/>
                </a:lnTo>
                <a:close/>
              </a:path>
              <a:path w="8402320" h="113664">
                <a:moveTo>
                  <a:pt x="574636" y="0"/>
                </a:moveTo>
                <a:lnTo>
                  <a:pt x="553046" y="4398"/>
                </a:lnTo>
                <a:lnTo>
                  <a:pt x="535019" y="16408"/>
                </a:lnTo>
                <a:lnTo>
                  <a:pt x="522658" y="34247"/>
                </a:lnTo>
                <a:lnTo>
                  <a:pt x="518071" y="56133"/>
                </a:lnTo>
                <a:lnTo>
                  <a:pt x="518071" y="56997"/>
                </a:lnTo>
                <a:lnTo>
                  <a:pt x="522537" y="78884"/>
                </a:lnTo>
                <a:lnTo>
                  <a:pt x="534695" y="96723"/>
                </a:lnTo>
                <a:lnTo>
                  <a:pt x="552682" y="108732"/>
                </a:lnTo>
                <a:lnTo>
                  <a:pt x="574636" y="113131"/>
                </a:lnTo>
                <a:lnTo>
                  <a:pt x="596591" y="108732"/>
                </a:lnTo>
                <a:lnTo>
                  <a:pt x="614578" y="96723"/>
                </a:lnTo>
                <a:lnTo>
                  <a:pt x="626736" y="78884"/>
                </a:lnTo>
                <a:lnTo>
                  <a:pt x="631202" y="56997"/>
                </a:lnTo>
                <a:lnTo>
                  <a:pt x="631202" y="56133"/>
                </a:lnTo>
                <a:lnTo>
                  <a:pt x="626554" y="34247"/>
                </a:lnTo>
                <a:lnTo>
                  <a:pt x="614092" y="16408"/>
                </a:lnTo>
                <a:lnTo>
                  <a:pt x="596044" y="4398"/>
                </a:lnTo>
                <a:lnTo>
                  <a:pt x="574636" y="0"/>
                </a:lnTo>
                <a:close/>
              </a:path>
              <a:path w="8402320" h="113664">
                <a:moveTo>
                  <a:pt x="833666" y="0"/>
                </a:moveTo>
                <a:lnTo>
                  <a:pt x="812076" y="4398"/>
                </a:lnTo>
                <a:lnTo>
                  <a:pt x="794048" y="16408"/>
                </a:lnTo>
                <a:lnTo>
                  <a:pt x="781688" y="34247"/>
                </a:lnTo>
                <a:lnTo>
                  <a:pt x="777100" y="56133"/>
                </a:lnTo>
                <a:lnTo>
                  <a:pt x="777100" y="56997"/>
                </a:lnTo>
                <a:lnTo>
                  <a:pt x="781566" y="78884"/>
                </a:lnTo>
                <a:lnTo>
                  <a:pt x="793724" y="96723"/>
                </a:lnTo>
                <a:lnTo>
                  <a:pt x="811711" y="108732"/>
                </a:lnTo>
                <a:lnTo>
                  <a:pt x="833666" y="113131"/>
                </a:lnTo>
                <a:lnTo>
                  <a:pt x="855620" y="108732"/>
                </a:lnTo>
                <a:lnTo>
                  <a:pt x="873607" y="96723"/>
                </a:lnTo>
                <a:lnTo>
                  <a:pt x="885765" y="78884"/>
                </a:lnTo>
                <a:lnTo>
                  <a:pt x="890231" y="56997"/>
                </a:lnTo>
                <a:lnTo>
                  <a:pt x="890231" y="56133"/>
                </a:lnTo>
                <a:lnTo>
                  <a:pt x="885583" y="34247"/>
                </a:lnTo>
                <a:lnTo>
                  <a:pt x="873121" y="16408"/>
                </a:lnTo>
                <a:lnTo>
                  <a:pt x="855073" y="4398"/>
                </a:lnTo>
                <a:lnTo>
                  <a:pt x="833666" y="0"/>
                </a:lnTo>
                <a:close/>
              </a:path>
              <a:path w="8402320" h="113664">
                <a:moveTo>
                  <a:pt x="1092708" y="0"/>
                </a:moveTo>
                <a:lnTo>
                  <a:pt x="1071118" y="4398"/>
                </a:lnTo>
                <a:lnTo>
                  <a:pt x="1053090" y="16408"/>
                </a:lnTo>
                <a:lnTo>
                  <a:pt x="1040730" y="34247"/>
                </a:lnTo>
                <a:lnTo>
                  <a:pt x="1036142" y="56133"/>
                </a:lnTo>
                <a:lnTo>
                  <a:pt x="1036142" y="56997"/>
                </a:lnTo>
                <a:lnTo>
                  <a:pt x="1040608" y="78884"/>
                </a:lnTo>
                <a:lnTo>
                  <a:pt x="1052766" y="96723"/>
                </a:lnTo>
                <a:lnTo>
                  <a:pt x="1070753" y="108732"/>
                </a:lnTo>
                <a:lnTo>
                  <a:pt x="1092708" y="113131"/>
                </a:lnTo>
                <a:lnTo>
                  <a:pt x="1114662" y="108732"/>
                </a:lnTo>
                <a:lnTo>
                  <a:pt x="1132649" y="96723"/>
                </a:lnTo>
                <a:lnTo>
                  <a:pt x="1144807" y="78884"/>
                </a:lnTo>
                <a:lnTo>
                  <a:pt x="1149273" y="56997"/>
                </a:lnTo>
                <a:lnTo>
                  <a:pt x="1149273" y="56133"/>
                </a:lnTo>
                <a:lnTo>
                  <a:pt x="1144625" y="34247"/>
                </a:lnTo>
                <a:lnTo>
                  <a:pt x="1132163" y="16408"/>
                </a:lnTo>
                <a:lnTo>
                  <a:pt x="1114115" y="4398"/>
                </a:lnTo>
                <a:lnTo>
                  <a:pt x="1092708" y="0"/>
                </a:lnTo>
                <a:close/>
              </a:path>
              <a:path w="8402320" h="113664">
                <a:moveTo>
                  <a:pt x="1351737" y="0"/>
                </a:moveTo>
                <a:lnTo>
                  <a:pt x="1330147" y="4398"/>
                </a:lnTo>
                <a:lnTo>
                  <a:pt x="1312119" y="16408"/>
                </a:lnTo>
                <a:lnTo>
                  <a:pt x="1299759" y="34247"/>
                </a:lnTo>
                <a:lnTo>
                  <a:pt x="1295171" y="56133"/>
                </a:lnTo>
                <a:lnTo>
                  <a:pt x="1295171" y="56997"/>
                </a:lnTo>
                <a:lnTo>
                  <a:pt x="1299637" y="78884"/>
                </a:lnTo>
                <a:lnTo>
                  <a:pt x="1311795" y="96723"/>
                </a:lnTo>
                <a:lnTo>
                  <a:pt x="1329782" y="108732"/>
                </a:lnTo>
                <a:lnTo>
                  <a:pt x="1351737" y="113131"/>
                </a:lnTo>
                <a:lnTo>
                  <a:pt x="1373691" y="108732"/>
                </a:lnTo>
                <a:lnTo>
                  <a:pt x="1391678" y="96723"/>
                </a:lnTo>
                <a:lnTo>
                  <a:pt x="1403836" y="78884"/>
                </a:lnTo>
                <a:lnTo>
                  <a:pt x="1408303" y="56997"/>
                </a:lnTo>
                <a:lnTo>
                  <a:pt x="1408303" y="56133"/>
                </a:lnTo>
                <a:lnTo>
                  <a:pt x="1403654" y="34247"/>
                </a:lnTo>
                <a:lnTo>
                  <a:pt x="1391192" y="16408"/>
                </a:lnTo>
                <a:lnTo>
                  <a:pt x="1373145" y="4398"/>
                </a:lnTo>
                <a:lnTo>
                  <a:pt x="1351737" y="0"/>
                </a:lnTo>
                <a:close/>
              </a:path>
              <a:path w="8402320" h="113664">
                <a:moveTo>
                  <a:pt x="1610779" y="0"/>
                </a:moveTo>
                <a:lnTo>
                  <a:pt x="1589189" y="4398"/>
                </a:lnTo>
                <a:lnTo>
                  <a:pt x="1571161" y="16408"/>
                </a:lnTo>
                <a:lnTo>
                  <a:pt x="1558801" y="34247"/>
                </a:lnTo>
                <a:lnTo>
                  <a:pt x="1554213" y="56133"/>
                </a:lnTo>
                <a:lnTo>
                  <a:pt x="1554213" y="56997"/>
                </a:lnTo>
                <a:lnTo>
                  <a:pt x="1558679" y="78884"/>
                </a:lnTo>
                <a:lnTo>
                  <a:pt x="1570837" y="96723"/>
                </a:lnTo>
                <a:lnTo>
                  <a:pt x="1588824" y="108732"/>
                </a:lnTo>
                <a:lnTo>
                  <a:pt x="1610779" y="113131"/>
                </a:lnTo>
                <a:lnTo>
                  <a:pt x="1632733" y="108732"/>
                </a:lnTo>
                <a:lnTo>
                  <a:pt x="1650720" y="96723"/>
                </a:lnTo>
                <a:lnTo>
                  <a:pt x="1662878" y="78884"/>
                </a:lnTo>
                <a:lnTo>
                  <a:pt x="1667344" y="56997"/>
                </a:lnTo>
                <a:lnTo>
                  <a:pt x="1667344" y="56133"/>
                </a:lnTo>
                <a:lnTo>
                  <a:pt x="1662696" y="34247"/>
                </a:lnTo>
                <a:lnTo>
                  <a:pt x="1650234" y="16408"/>
                </a:lnTo>
                <a:lnTo>
                  <a:pt x="1632186" y="4398"/>
                </a:lnTo>
                <a:lnTo>
                  <a:pt x="1610779" y="0"/>
                </a:lnTo>
                <a:close/>
              </a:path>
              <a:path w="8402320" h="113664">
                <a:moveTo>
                  <a:pt x="1869808" y="0"/>
                </a:moveTo>
                <a:lnTo>
                  <a:pt x="1848218" y="4398"/>
                </a:lnTo>
                <a:lnTo>
                  <a:pt x="1830190" y="16408"/>
                </a:lnTo>
                <a:lnTo>
                  <a:pt x="1817830" y="34247"/>
                </a:lnTo>
                <a:lnTo>
                  <a:pt x="1813242" y="56133"/>
                </a:lnTo>
                <a:lnTo>
                  <a:pt x="1813242" y="56997"/>
                </a:lnTo>
                <a:lnTo>
                  <a:pt x="1817708" y="78884"/>
                </a:lnTo>
                <a:lnTo>
                  <a:pt x="1829866" y="96723"/>
                </a:lnTo>
                <a:lnTo>
                  <a:pt x="1847853" y="108732"/>
                </a:lnTo>
                <a:lnTo>
                  <a:pt x="1869808" y="113131"/>
                </a:lnTo>
                <a:lnTo>
                  <a:pt x="1891762" y="108732"/>
                </a:lnTo>
                <a:lnTo>
                  <a:pt x="1909749" y="96723"/>
                </a:lnTo>
                <a:lnTo>
                  <a:pt x="1921907" y="78884"/>
                </a:lnTo>
                <a:lnTo>
                  <a:pt x="1926374" y="56997"/>
                </a:lnTo>
                <a:lnTo>
                  <a:pt x="1926374" y="56133"/>
                </a:lnTo>
                <a:lnTo>
                  <a:pt x="1921725" y="34247"/>
                </a:lnTo>
                <a:lnTo>
                  <a:pt x="1909264" y="16408"/>
                </a:lnTo>
                <a:lnTo>
                  <a:pt x="1891216" y="4398"/>
                </a:lnTo>
                <a:lnTo>
                  <a:pt x="1869808" y="0"/>
                </a:lnTo>
                <a:close/>
              </a:path>
              <a:path w="8402320" h="113664">
                <a:moveTo>
                  <a:pt x="2128850" y="0"/>
                </a:moveTo>
                <a:lnTo>
                  <a:pt x="2107260" y="4398"/>
                </a:lnTo>
                <a:lnTo>
                  <a:pt x="2089232" y="16408"/>
                </a:lnTo>
                <a:lnTo>
                  <a:pt x="2076872" y="34247"/>
                </a:lnTo>
                <a:lnTo>
                  <a:pt x="2072284" y="56133"/>
                </a:lnTo>
                <a:lnTo>
                  <a:pt x="2072284" y="56997"/>
                </a:lnTo>
                <a:lnTo>
                  <a:pt x="2076750" y="78884"/>
                </a:lnTo>
                <a:lnTo>
                  <a:pt x="2088908" y="96723"/>
                </a:lnTo>
                <a:lnTo>
                  <a:pt x="2106895" y="108732"/>
                </a:lnTo>
                <a:lnTo>
                  <a:pt x="2128850" y="113131"/>
                </a:lnTo>
                <a:lnTo>
                  <a:pt x="2150804" y="108732"/>
                </a:lnTo>
                <a:lnTo>
                  <a:pt x="2168791" y="96723"/>
                </a:lnTo>
                <a:lnTo>
                  <a:pt x="2180949" y="78884"/>
                </a:lnTo>
                <a:lnTo>
                  <a:pt x="2185416" y="56997"/>
                </a:lnTo>
                <a:lnTo>
                  <a:pt x="2185416" y="56133"/>
                </a:lnTo>
                <a:lnTo>
                  <a:pt x="2180767" y="34247"/>
                </a:lnTo>
                <a:lnTo>
                  <a:pt x="2168305" y="16408"/>
                </a:lnTo>
                <a:lnTo>
                  <a:pt x="2150258" y="4398"/>
                </a:lnTo>
                <a:lnTo>
                  <a:pt x="2128850" y="0"/>
                </a:lnTo>
                <a:close/>
              </a:path>
              <a:path w="8402320" h="113664">
                <a:moveTo>
                  <a:pt x="2387879" y="0"/>
                </a:moveTo>
                <a:lnTo>
                  <a:pt x="2366289" y="4398"/>
                </a:lnTo>
                <a:lnTo>
                  <a:pt x="2348261" y="16408"/>
                </a:lnTo>
                <a:lnTo>
                  <a:pt x="2335901" y="34247"/>
                </a:lnTo>
                <a:lnTo>
                  <a:pt x="2331313" y="56133"/>
                </a:lnTo>
                <a:lnTo>
                  <a:pt x="2331313" y="56997"/>
                </a:lnTo>
                <a:lnTo>
                  <a:pt x="2335780" y="78884"/>
                </a:lnTo>
                <a:lnTo>
                  <a:pt x="2347937" y="96723"/>
                </a:lnTo>
                <a:lnTo>
                  <a:pt x="2365925" y="108732"/>
                </a:lnTo>
                <a:lnTo>
                  <a:pt x="2387879" y="113131"/>
                </a:lnTo>
                <a:lnTo>
                  <a:pt x="2409833" y="108732"/>
                </a:lnTo>
                <a:lnTo>
                  <a:pt x="2427820" y="96723"/>
                </a:lnTo>
                <a:lnTo>
                  <a:pt x="2439978" y="78884"/>
                </a:lnTo>
                <a:lnTo>
                  <a:pt x="2444445" y="56997"/>
                </a:lnTo>
                <a:lnTo>
                  <a:pt x="2444445" y="56133"/>
                </a:lnTo>
                <a:lnTo>
                  <a:pt x="2439796" y="34247"/>
                </a:lnTo>
                <a:lnTo>
                  <a:pt x="2427335" y="16408"/>
                </a:lnTo>
                <a:lnTo>
                  <a:pt x="2409287" y="4398"/>
                </a:lnTo>
                <a:lnTo>
                  <a:pt x="2387879" y="0"/>
                </a:lnTo>
                <a:close/>
              </a:path>
              <a:path w="8402320" h="113664">
                <a:moveTo>
                  <a:pt x="2646921" y="0"/>
                </a:moveTo>
                <a:lnTo>
                  <a:pt x="2625331" y="4398"/>
                </a:lnTo>
                <a:lnTo>
                  <a:pt x="2607303" y="16408"/>
                </a:lnTo>
                <a:lnTo>
                  <a:pt x="2594943" y="34247"/>
                </a:lnTo>
                <a:lnTo>
                  <a:pt x="2590355" y="56133"/>
                </a:lnTo>
                <a:lnTo>
                  <a:pt x="2590355" y="56997"/>
                </a:lnTo>
                <a:lnTo>
                  <a:pt x="2594821" y="78884"/>
                </a:lnTo>
                <a:lnTo>
                  <a:pt x="2606979" y="96723"/>
                </a:lnTo>
                <a:lnTo>
                  <a:pt x="2624966" y="108732"/>
                </a:lnTo>
                <a:lnTo>
                  <a:pt x="2646921" y="113131"/>
                </a:lnTo>
                <a:lnTo>
                  <a:pt x="2668875" y="108732"/>
                </a:lnTo>
                <a:lnTo>
                  <a:pt x="2686862" y="96723"/>
                </a:lnTo>
                <a:lnTo>
                  <a:pt x="2699020" y="78884"/>
                </a:lnTo>
                <a:lnTo>
                  <a:pt x="2703487" y="56997"/>
                </a:lnTo>
                <a:lnTo>
                  <a:pt x="2703487" y="56133"/>
                </a:lnTo>
                <a:lnTo>
                  <a:pt x="2698838" y="34247"/>
                </a:lnTo>
                <a:lnTo>
                  <a:pt x="2686377" y="16408"/>
                </a:lnTo>
                <a:lnTo>
                  <a:pt x="2668329" y="4398"/>
                </a:lnTo>
                <a:lnTo>
                  <a:pt x="2646921" y="0"/>
                </a:lnTo>
                <a:close/>
              </a:path>
              <a:path w="8402320" h="113664">
                <a:moveTo>
                  <a:pt x="2905950" y="0"/>
                </a:moveTo>
                <a:lnTo>
                  <a:pt x="2884360" y="4398"/>
                </a:lnTo>
                <a:lnTo>
                  <a:pt x="2866332" y="16408"/>
                </a:lnTo>
                <a:lnTo>
                  <a:pt x="2853972" y="34247"/>
                </a:lnTo>
                <a:lnTo>
                  <a:pt x="2849384" y="56133"/>
                </a:lnTo>
                <a:lnTo>
                  <a:pt x="2849384" y="56997"/>
                </a:lnTo>
                <a:lnTo>
                  <a:pt x="2853851" y="78884"/>
                </a:lnTo>
                <a:lnTo>
                  <a:pt x="2866009" y="96723"/>
                </a:lnTo>
                <a:lnTo>
                  <a:pt x="2883996" y="108732"/>
                </a:lnTo>
                <a:lnTo>
                  <a:pt x="2905950" y="113131"/>
                </a:lnTo>
                <a:lnTo>
                  <a:pt x="2927904" y="108732"/>
                </a:lnTo>
                <a:lnTo>
                  <a:pt x="2945892" y="96723"/>
                </a:lnTo>
                <a:lnTo>
                  <a:pt x="2958049" y="78884"/>
                </a:lnTo>
                <a:lnTo>
                  <a:pt x="2962516" y="56997"/>
                </a:lnTo>
                <a:lnTo>
                  <a:pt x="2962516" y="56133"/>
                </a:lnTo>
                <a:lnTo>
                  <a:pt x="2957867" y="34247"/>
                </a:lnTo>
                <a:lnTo>
                  <a:pt x="2945406" y="16408"/>
                </a:lnTo>
                <a:lnTo>
                  <a:pt x="2927358" y="4398"/>
                </a:lnTo>
                <a:lnTo>
                  <a:pt x="2905950" y="0"/>
                </a:lnTo>
                <a:close/>
              </a:path>
              <a:path w="8402320" h="113664">
                <a:moveTo>
                  <a:pt x="3164992" y="0"/>
                </a:moveTo>
                <a:lnTo>
                  <a:pt x="3143402" y="4398"/>
                </a:lnTo>
                <a:lnTo>
                  <a:pt x="3125374" y="16408"/>
                </a:lnTo>
                <a:lnTo>
                  <a:pt x="3113014" y="34247"/>
                </a:lnTo>
                <a:lnTo>
                  <a:pt x="3108426" y="56133"/>
                </a:lnTo>
                <a:lnTo>
                  <a:pt x="3108426" y="56997"/>
                </a:lnTo>
                <a:lnTo>
                  <a:pt x="3112893" y="78884"/>
                </a:lnTo>
                <a:lnTo>
                  <a:pt x="3125050" y="96723"/>
                </a:lnTo>
                <a:lnTo>
                  <a:pt x="3143038" y="108732"/>
                </a:lnTo>
                <a:lnTo>
                  <a:pt x="3164992" y="113131"/>
                </a:lnTo>
                <a:lnTo>
                  <a:pt x="3186946" y="108732"/>
                </a:lnTo>
                <a:lnTo>
                  <a:pt x="3204933" y="96723"/>
                </a:lnTo>
                <a:lnTo>
                  <a:pt x="3217091" y="78884"/>
                </a:lnTo>
                <a:lnTo>
                  <a:pt x="3221558" y="56997"/>
                </a:lnTo>
                <a:lnTo>
                  <a:pt x="3221558" y="56133"/>
                </a:lnTo>
                <a:lnTo>
                  <a:pt x="3216909" y="34247"/>
                </a:lnTo>
                <a:lnTo>
                  <a:pt x="3204448" y="16408"/>
                </a:lnTo>
                <a:lnTo>
                  <a:pt x="3186400" y="4398"/>
                </a:lnTo>
                <a:lnTo>
                  <a:pt x="3164992" y="0"/>
                </a:lnTo>
                <a:close/>
              </a:path>
              <a:path w="8402320" h="113664">
                <a:moveTo>
                  <a:pt x="3424021" y="0"/>
                </a:moveTo>
                <a:lnTo>
                  <a:pt x="3402431" y="4398"/>
                </a:lnTo>
                <a:lnTo>
                  <a:pt x="3384403" y="16408"/>
                </a:lnTo>
                <a:lnTo>
                  <a:pt x="3372043" y="34247"/>
                </a:lnTo>
                <a:lnTo>
                  <a:pt x="3367455" y="56133"/>
                </a:lnTo>
                <a:lnTo>
                  <a:pt x="3367455" y="56997"/>
                </a:lnTo>
                <a:lnTo>
                  <a:pt x="3371922" y="78884"/>
                </a:lnTo>
                <a:lnTo>
                  <a:pt x="3384080" y="96723"/>
                </a:lnTo>
                <a:lnTo>
                  <a:pt x="3402067" y="108732"/>
                </a:lnTo>
                <a:lnTo>
                  <a:pt x="3424021" y="113131"/>
                </a:lnTo>
                <a:lnTo>
                  <a:pt x="3445975" y="108732"/>
                </a:lnTo>
                <a:lnTo>
                  <a:pt x="3463963" y="96723"/>
                </a:lnTo>
                <a:lnTo>
                  <a:pt x="3476120" y="78884"/>
                </a:lnTo>
                <a:lnTo>
                  <a:pt x="3480587" y="56997"/>
                </a:lnTo>
                <a:lnTo>
                  <a:pt x="3480587" y="56133"/>
                </a:lnTo>
                <a:lnTo>
                  <a:pt x="3475938" y="34247"/>
                </a:lnTo>
                <a:lnTo>
                  <a:pt x="3463477" y="16408"/>
                </a:lnTo>
                <a:lnTo>
                  <a:pt x="3445429" y="4398"/>
                </a:lnTo>
                <a:lnTo>
                  <a:pt x="3424021" y="0"/>
                </a:lnTo>
                <a:close/>
              </a:path>
              <a:path w="8402320" h="113664">
                <a:moveTo>
                  <a:pt x="3683063" y="0"/>
                </a:moveTo>
                <a:lnTo>
                  <a:pt x="3661473" y="4398"/>
                </a:lnTo>
                <a:lnTo>
                  <a:pt x="3643445" y="16408"/>
                </a:lnTo>
                <a:lnTo>
                  <a:pt x="3631085" y="34247"/>
                </a:lnTo>
                <a:lnTo>
                  <a:pt x="3626497" y="56133"/>
                </a:lnTo>
                <a:lnTo>
                  <a:pt x="3626497" y="56997"/>
                </a:lnTo>
                <a:lnTo>
                  <a:pt x="3630964" y="78884"/>
                </a:lnTo>
                <a:lnTo>
                  <a:pt x="3643122" y="96723"/>
                </a:lnTo>
                <a:lnTo>
                  <a:pt x="3661109" y="108732"/>
                </a:lnTo>
                <a:lnTo>
                  <a:pt x="3683063" y="113131"/>
                </a:lnTo>
                <a:lnTo>
                  <a:pt x="3705017" y="108732"/>
                </a:lnTo>
                <a:lnTo>
                  <a:pt x="3723005" y="96723"/>
                </a:lnTo>
                <a:lnTo>
                  <a:pt x="3735162" y="78884"/>
                </a:lnTo>
                <a:lnTo>
                  <a:pt x="3739629" y="56997"/>
                </a:lnTo>
                <a:lnTo>
                  <a:pt x="3739629" y="56133"/>
                </a:lnTo>
                <a:lnTo>
                  <a:pt x="3734980" y="34247"/>
                </a:lnTo>
                <a:lnTo>
                  <a:pt x="3722519" y="16408"/>
                </a:lnTo>
                <a:lnTo>
                  <a:pt x="3704471" y="4398"/>
                </a:lnTo>
                <a:lnTo>
                  <a:pt x="3683063" y="0"/>
                </a:lnTo>
                <a:close/>
              </a:path>
              <a:path w="8402320" h="113664">
                <a:moveTo>
                  <a:pt x="3942092" y="0"/>
                </a:moveTo>
                <a:lnTo>
                  <a:pt x="3920502" y="4398"/>
                </a:lnTo>
                <a:lnTo>
                  <a:pt x="3902475" y="16408"/>
                </a:lnTo>
                <a:lnTo>
                  <a:pt x="3890114" y="34247"/>
                </a:lnTo>
                <a:lnTo>
                  <a:pt x="3885526" y="56133"/>
                </a:lnTo>
                <a:lnTo>
                  <a:pt x="3885526" y="56997"/>
                </a:lnTo>
                <a:lnTo>
                  <a:pt x="3889993" y="78884"/>
                </a:lnTo>
                <a:lnTo>
                  <a:pt x="3902151" y="96723"/>
                </a:lnTo>
                <a:lnTo>
                  <a:pt x="3920138" y="108732"/>
                </a:lnTo>
                <a:lnTo>
                  <a:pt x="3942092" y="113131"/>
                </a:lnTo>
                <a:lnTo>
                  <a:pt x="3964047" y="108732"/>
                </a:lnTo>
                <a:lnTo>
                  <a:pt x="3982034" y="96723"/>
                </a:lnTo>
                <a:lnTo>
                  <a:pt x="3994192" y="78884"/>
                </a:lnTo>
                <a:lnTo>
                  <a:pt x="3998658" y="56997"/>
                </a:lnTo>
                <a:lnTo>
                  <a:pt x="3998658" y="56133"/>
                </a:lnTo>
                <a:lnTo>
                  <a:pt x="3994009" y="34247"/>
                </a:lnTo>
                <a:lnTo>
                  <a:pt x="3981548" y="16408"/>
                </a:lnTo>
                <a:lnTo>
                  <a:pt x="3963500" y="4398"/>
                </a:lnTo>
                <a:lnTo>
                  <a:pt x="3942092" y="0"/>
                </a:lnTo>
                <a:close/>
              </a:path>
              <a:path w="8402320" h="113664">
                <a:moveTo>
                  <a:pt x="4201134" y="0"/>
                </a:moveTo>
                <a:lnTo>
                  <a:pt x="4179544" y="4398"/>
                </a:lnTo>
                <a:lnTo>
                  <a:pt x="4161516" y="16408"/>
                </a:lnTo>
                <a:lnTo>
                  <a:pt x="4149156" y="34247"/>
                </a:lnTo>
                <a:lnTo>
                  <a:pt x="4144568" y="56133"/>
                </a:lnTo>
                <a:lnTo>
                  <a:pt x="4144568" y="56997"/>
                </a:lnTo>
                <a:lnTo>
                  <a:pt x="4149035" y="78884"/>
                </a:lnTo>
                <a:lnTo>
                  <a:pt x="4161193" y="96723"/>
                </a:lnTo>
                <a:lnTo>
                  <a:pt x="4179180" y="108732"/>
                </a:lnTo>
                <a:lnTo>
                  <a:pt x="4201134" y="113131"/>
                </a:lnTo>
                <a:lnTo>
                  <a:pt x="4223088" y="108732"/>
                </a:lnTo>
                <a:lnTo>
                  <a:pt x="4241076" y="96723"/>
                </a:lnTo>
                <a:lnTo>
                  <a:pt x="4253233" y="78884"/>
                </a:lnTo>
                <a:lnTo>
                  <a:pt x="4257700" y="56997"/>
                </a:lnTo>
                <a:lnTo>
                  <a:pt x="4257700" y="56133"/>
                </a:lnTo>
                <a:lnTo>
                  <a:pt x="4253051" y="34247"/>
                </a:lnTo>
                <a:lnTo>
                  <a:pt x="4240590" y="16408"/>
                </a:lnTo>
                <a:lnTo>
                  <a:pt x="4222542" y="4398"/>
                </a:lnTo>
                <a:lnTo>
                  <a:pt x="4201134" y="0"/>
                </a:lnTo>
                <a:close/>
              </a:path>
              <a:path w="8402320" h="113664">
                <a:moveTo>
                  <a:pt x="4460163" y="0"/>
                </a:moveTo>
                <a:lnTo>
                  <a:pt x="4438573" y="4398"/>
                </a:lnTo>
                <a:lnTo>
                  <a:pt x="4420546" y="16408"/>
                </a:lnTo>
                <a:lnTo>
                  <a:pt x="4408185" y="34247"/>
                </a:lnTo>
                <a:lnTo>
                  <a:pt x="4403598" y="56133"/>
                </a:lnTo>
                <a:lnTo>
                  <a:pt x="4403598" y="56997"/>
                </a:lnTo>
                <a:lnTo>
                  <a:pt x="4408064" y="78884"/>
                </a:lnTo>
                <a:lnTo>
                  <a:pt x="4420222" y="96723"/>
                </a:lnTo>
                <a:lnTo>
                  <a:pt x="4438209" y="108732"/>
                </a:lnTo>
                <a:lnTo>
                  <a:pt x="4460163" y="113131"/>
                </a:lnTo>
                <a:lnTo>
                  <a:pt x="4482118" y="108732"/>
                </a:lnTo>
                <a:lnTo>
                  <a:pt x="4500105" y="96723"/>
                </a:lnTo>
                <a:lnTo>
                  <a:pt x="4512263" y="78884"/>
                </a:lnTo>
                <a:lnTo>
                  <a:pt x="4516729" y="56997"/>
                </a:lnTo>
                <a:lnTo>
                  <a:pt x="4516729" y="56133"/>
                </a:lnTo>
                <a:lnTo>
                  <a:pt x="4512081" y="34247"/>
                </a:lnTo>
                <a:lnTo>
                  <a:pt x="4499619" y="16408"/>
                </a:lnTo>
                <a:lnTo>
                  <a:pt x="4481571" y="4398"/>
                </a:lnTo>
                <a:lnTo>
                  <a:pt x="4460163" y="0"/>
                </a:lnTo>
                <a:close/>
              </a:path>
              <a:path w="8402320" h="113664">
                <a:moveTo>
                  <a:pt x="4719205" y="0"/>
                </a:moveTo>
                <a:lnTo>
                  <a:pt x="4697615" y="4398"/>
                </a:lnTo>
                <a:lnTo>
                  <a:pt x="4679588" y="16408"/>
                </a:lnTo>
                <a:lnTo>
                  <a:pt x="4667227" y="34247"/>
                </a:lnTo>
                <a:lnTo>
                  <a:pt x="4662639" y="56133"/>
                </a:lnTo>
                <a:lnTo>
                  <a:pt x="4662639" y="56997"/>
                </a:lnTo>
                <a:lnTo>
                  <a:pt x="4667106" y="78884"/>
                </a:lnTo>
                <a:lnTo>
                  <a:pt x="4679264" y="96723"/>
                </a:lnTo>
                <a:lnTo>
                  <a:pt x="4697251" y="108732"/>
                </a:lnTo>
                <a:lnTo>
                  <a:pt x="4719205" y="113131"/>
                </a:lnTo>
                <a:lnTo>
                  <a:pt x="4741160" y="108732"/>
                </a:lnTo>
                <a:lnTo>
                  <a:pt x="4759147" y="96723"/>
                </a:lnTo>
                <a:lnTo>
                  <a:pt x="4771305" y="78884"/>
                </a:lnTo>
                <a:lnTo>
                  <a:pt x="4775771" y="56997"/>
                </a:lnTo>
                <a:lnTo>
                  <a:pt x="4775771" y="56133"/>
                </a:lnTo>
                <a:lnTo>
                  <a:pt x="4771122" y="34247"/>
                </a:lnTo>
                <a:lnTo>
                  <a:pt x="4758661" y="16408"/>
                </a:lnTo>
                <a:lnTo>
                  <a:pt x="4740613" y="4398"/>
                </a:lnTo>
                <a:lnTo>
                  <a:pt x="4719205" y="0"/>
                </a:lnTo>
                <a:close/>
              </a:path>
              <a:path w="8402320" h="113664">
                <a:moveTo>
                  <a:pt x="4978234" y="0"/>
                </a:moveTo>
                <a:lnTo>
                  <a:pt x="4956644" y="4398"/>
                </a:lnTo>
                <a:lnTo>
                  <a:pt x="4938617" y="16408"/>
                </a:lnTo>
                <a:lnTo>
                  <a:pt x="4926256" y="34247"/>
                </a:lnTo>
                <a:lnTo>
                  <a:pt x="4921669" y="56133"/>
                </a:lnTo>
                <a:lnTo>
                  <a:pt x="4921669" y="56997"/>
                </a:lnTo>
                <a:lnTo>
                  <a:pt x="4926135" y="78884"/>
                </a:lnTo>
                <a:lnTo>
                  <a:pt x="4938293" y="96723"/>
                </a:lnTo>
                <a:lnTo>
                  <a:pt x="4956280" y="108732"/>
                </a:lnTo>
                <a:lnTo>
                  <a:pt x="4978234" y="113131"/>
                </a:lnTo>
                <a:lnTo>
                  <a:pt x="5000189" y="108732"/>
                </a:lnTo>
                <a:lnTo>
                  <a:pt x="5018176" y="96723"/>
                </a:lnTo>
                <a:lnTo>
                  <a:pt x="5030334" y="78884"/>
                </a:lnTo>
                <a:lnTo>
                  <a:pt x="5034800" y="56997"/>
                </a:lnTo>
                <a:lnTo>
                  <a:pt x="5034800" y="56133"/>
                </a:lnTo>
                <a:lnTo>
                  <a:pt x="5030152" y="34247"/>
                </a:lnTo>
                <a:lnTo>
                  <a:pt x="5017690" y="16408"/>
                </a:lnTo>
                <a:lnTo>
                  <a:pt x="4999642" y="4398"/>
                </a:lnTo>
                <a:lnTo>
                  <a:pt x="4978234" y="0"/>
                </a:lnTo>
                <a:close/>
              </a:path>
              <a:path w="8402320" h="113664">
                <a:moveTo>
                  <a:pt x="5237276" y="0"/>
                </a:moveTo>
                <a:lnTo>
                  <a:pt x="5215686" y="4398"/>
                </a:lnTo>
                <a:lnTo>
                  <a:pt x="5197659" y="16408"/>
                </a:lnTo>
                <a:lnTo>
                  <a:pt x="5185298" y="34247"/>
                </a:lnTo>
                <a:lnTo>
                  <a:pt x="5180711" y="56133"/>
                </a:lnTo>
                <a:lnTo>
                  <a:pt x="5180711" y="56997"/>
                </a:lnTo>
                <a:lnTo>
                  <a:pt x="5185177" y="78884"/>
                </a:lnTo>
                <a:lnTo>
                  <a:pt x="5197335" y="96723"/>
                </a:lnTo>
                <a:lnTo>
                  <a:pt x="5215322" y="108732"/>
                </a:lnTo>
                <a:lnTo>
                  <a:pt x="5237276" y="113131"/>
                </a:lnTo>
                <a:lnTo>
                  <a:pt x="5259231" y="108732"/>
                </a:lnTo>
                <a:lnTo>
                  <a:pt x="5277218" y="96723"/>
                </a:lnTo>
                <a:lnTo>
                  <a:pt x="5289376" y="78884"/>
                </a:lnTo>
                <a:lnTo>
                  <a:pt x="5293842" y="56997"/>
                </a:lnTo>
                <a:lnTo>
                  <a:pt x="5293842" y="56133"/>
                </a:lnTo>
                <a:lnTo>
                  <a:pt x="5289194" y="34247"/>
                </a:lnTo>
                <a:lnTo>
                  <a:pt x="5276732" y="16408"/>
                </a:lnTo>
                <a:lnTo>
                  <a:pt x="5258684" y="4398"/>
                </a:lnTo>
                <a:lnTo>
                  <a:pt x="5237276" y="0"/>
                </a:lnTo>
                <a:close/>
              </a:path>
              <a:path w="8402320" h="113664">
                <a:moveTo>
                  <a:pt x="5496306" y="0"/>
                </a:moveTo>
                <a:lnTo>
                  <a:pt x="5474716" y="4398"/>
                </a:lnTo>
                <a:lnTo>
                  <a:pt x="5456688" y="16408"/>
                </a:lnTo>
                <a:lnTo>
                  <a:pt x="5444328" y="34247"/>
                </a:lnTo>
                <a:lnTo>
                  <a:pt x="5439740" y="56133"/>
                </a:lnTo>
                <a:lnTo>
                  <a:pt x="5439740" y="56997"/>
                </a:lnTo>
                <a:lnTo>
                  <a:pt x="5444206" y="78884"/>
                </a:lnTo>
                <a:lnTo>
                  <a:pt x="5456364" y="96723"/>
                </a:lnTo>
                <a:lnTo>
                  <a:pt x="5474351" y="108732"/>
                </a:lnTo>
                <a:lnTo>
                  <a:pt x="5496306" y="113131"/>
                </a:lnTo>
                <a:lnTo>
                  <a:pt x="5518260" y="108732"/>
                </a:lnTo>
                <a:lnTo>
                  <a:pt x="5536247" y="96723"/>
                </a:lnTo>
                <a:lnTo>
                  <a:pt x="5548405" y="78884"/>
                </a:lnTo>
                <a:lnTo>
                  <a:pt x="5552871" y="56997"/>
                </a:lnTo>
                <a:lnTo>
                  <a:pt x="5552871" y="56133"/>
                </a:lnTo>
                <a:lnTo>
                  <a:pt x="5548223" y="34247"/>
                </a:lnTo>
                <a:lnTo>
                  <a:pt x="5535761" y="16408"/>
                </a:lnTo>
                <a:lnTo>
                  <a:pt x="5517713" y="4398"/>
                </a:lnTo>
                <a:lnTo>
                  <a:pt x="5496306" y="0"/>
                </a:lnTo>
                <a:close/>
              </a:path>
              <a:path w="8402320" h="113664">
                <a:moveTo>
                  <a:pt x="5755347" y="0"/>
                </a:moveTo>
                <a:lnTo>
                  <a:pt x="5733757" y="4398"/>
                </a:lnTo>
                <a:lnTo>
                  <a:pt x="5715730" y="16408"/>
                </a:lnTo>
                <a:lnTo>
                  <a:pt x="5703369" y="34247"/>
                </a:lnTo>
                <a:lnTo>
                  <a:pt x="5698782" y="56133"/>
                </a:lnTo>
                <a:lnTo>
                  <a:pt x="5698782" y="56997"/>
                </a:lnTo>
                <a:lnTo>
                  <a:pt x="5703248" y="78884"/>
                </a:lnTo>
                <a:lnTo>
                  <a:pt x="5715406" y="96723"/>
                </a:lnTo>
                <a:lnTo>
                  <a:pt x="5733393" y="108732"/>
                </a:lnTo>
                <a:lnTo>
                  <a:pt x="5755347" y="113131"/>
                </a:lnTo>
                <a:lnTo>
                  <a:pt x="5777302" y="108732"/>
                </a:lnTo>
                <a:lnTo>
                  <a:pt x="5795289" y="96723"/>
                </a:lnTo>
                <a:lnTo>
                  <a:pt x="5807447" y="78884"/>
                </a:lnTo>
                <a:lnTo>
                  <a:pt x="5811913" y="56997"/>
                </a:lnTo>
                <a:lnTo>
                  <a:pt x="5811913" y="56133"/>
                </a:lnTo>
                <a:lnTo>
                  <a:pt x="5807265" y="34247"/>
                </a:lnTo>
                <a:lnTo>
                  <a:pt x="5794803" y="16408"/>
                </a:lnTo>
                <a:lnTo>
                  <a:pt x="5776755" y="4398"/>
                </a:lnTo>
                <a:lnTo>
                  <a:pt x="5755347" y="0"/>
                </a:lnTo>
                <a:close/>
              </a:path>
              <a:path w="8402320" h="113664">
                <a:moveTo>
                  <a:pt x="6014377" y="0"/>
                </a:moveTo>
                <a:lnTo>
                  <a:pt x="5992787" y="4398"/>
                </a:lnTo>
                <a:lnTo>
                  <a:pt x="5974759" y="16408"/>
                </a:lnTo>
                <a:lnTo>
                  <a:pt x="5962399" y="34247"/>
                </a:lnTo>
                <a:lnTo>
                  <a:pt x="5957811" y="56133"/>
                </a:lnTo>
                <a:lnTo>
                  <a:pt x="5957811" y="56997"/>
                </a:lnTo>
                <a:lnTo>
                  <a:pt x="5962277" y="78884"/>
                </a:lnTo>
                <a:lnTo>
                  <a:pt x="5974435" y="96723"/>
                </a:lnTo>
                <a:lnTo>
                  <a:pt x="5992422" y="108732"/>
                </a:lnTo>
                <a:lnTo>
                  <a:pt x="6014377" y="113131"/>
                </a:lnTo>
                <a:lnTo>
                  <a:pt x="6036331" y="108732"/>
                </a:lnTo>
                <a:lnTo>
                  <a:pt x="6054318" y="96723"/>
                </a:lnTo>
                <a:lnTo>
                  <a:pt x="6066476" y="78884"/>
                </a:lnTo>
                <a:lnTo>
                  <a:pt x="6070942" y="56997"/>
                </a:lnTo>
                <a:lnTo>
                  <a:pt x="6070942" y="56133"/>
                </a:lnTo>
                <a:lnTo>
                  <a:pt x="6066294" y="34247"/>
                </a:lnTo>
                <a:lnTo>
                  <a:pt x="6053832" y="16408"/>
                </a:lnTo>
                <a:lnTo>
                  <a:pt x="6035784" y="4398"/>
                </a:lnTo>
                <a:lnTo>
                  <a:pt x="6014377" y="0"/>
                </a:lnTo>
                <a:close/>
              </a:path>
              <a:path w="8402320" h="113664">
                <a:moveTo>
                  <a:pt x="6273419" y="0"/>
                </a:moveTo>
                <a:lnTo>
                  <a:pt x="6251829" y="4398"/>
                </a:lnTo>
                <a:lnTo>
                  <a:pt x="6233801" y="16408"/>
                </a:lnTo>
                <a:lnTo>
                  <a:pt x="6221441" y="34247"/>
                </a:lnTo>
                <a:lnTo>
                  <a:pt x="6216853" y="56133"/>
                </a:lnTo>
                <a:lnTo>
                  <a:pt x="6216853" y="56997"/>
                </a:lnTo>
                <a:lnTo>
                  <a:pt x="6221319" y="78884"/>
                </a:lnTo>
                <a:lnTo>
                  <a:pt x="6233477" y="96723"/>
                </a:lnTo>
                <a:lnTo>
                  <a:pt x="6251464" y="108732"/>
                </a:lnTo>
                <a:lnTo>
                  <a:pt x="6273419" y="113131"/>
                </a:lnTo>
                <a:lnTo>
                  <a:pt x="6295373" y="108732"/>
                </a:lnTo>
                <a:lnTo>
                  <a:pt x="6313360" y="96723"/>
                </a:lnTo>
                <a:lnTo>
                  <a:pt x="6325518" y="78884"/>
                </a:lnTo>
                <a:lnTo>
                  <a:pt x="6329984" y="56997"/>
                </a:lnTo>
                <a:lnTo>
                  <a:pt x="6329984" y="56133"/>
                </a:lnTo>
                <a:lnTo>
                  <a:pt x="6325336" y="34247"/>
                </a:lnTo>
                <a:lnTo>
                  <a:pt x="6312874" y="16408"/>
                </a:lnTo>
                <a:lnTo>
                  <a:pt x="6294826" y="4398"/>
                </a:lnTo>
                <a:lnTo>
                  <a:pt x="6273419" y="0"/>
                </a:lnTo>
                <a:close/>
              </a:path>
              <a:path w="8402320" h="113664">
                <a:moveTo>
                  <a:pt x="6532448" y="0"/>
                </a:moveTo>
                <a:lnTo>
                  <a:pt x="6510858" y="4398"/>
                </a:lnTo>
                <a:lnTo>
                  <a:pt x="6492830" y="16408"/>
                </a:lnTo>
                <a:lnTo>
                  <a:pt x="6480470" y="34247"/>
                </a:lnTo>
                <a:lnTo>
                  <a:pt x="6475882" y="56133"/>
                </a:lnTo>
                <a:lnTo>
                  <a:pt x="6475882" y="56997"/>
                </a:lnTo>
                <a:lnTo>
                  <a:pt x="6480348" y="78884"/>
                </a:lnTo>
                <a:lnTo>
                  <a:pt x="6492506" y="96723"/>
                </a:lnTo>
                <a:lnTo>
                  <a:pt x="6510493" y="108732"/>
                </a:lnTo>
                <a:lnTo>
                  <a:pt x="6532448" y="113131"/>
                </a:lnTo>
                <a:lnTo>
                  <a:pt x="6554402" y="108732"/>
                </a:lnTo>
                <a:lnTo>
                  <a:pt x="6572389" y="96723"/>
                </a:lnTo>
                <a:lnTo>
                  <a:pt x="6584547" y="78884"/>
                </a:lnTo>
                <a:lnTo>
                  <a:pt x="6589013" y="56997"/>
                </a:lnTo>
                <a:lnTo>
                  <a:pt x="6589013" y="56133"/>
                </a:lnTo>
                <a:lnTo>
                  <a:pt x="6584365" y="34247"/>
                </a:lnTo>
                <a:lnTo>
                  <a:pt x="6571903" y="16408"/>
                </a:lnTo>
                <a:lnTo>
                  <a:pt x="6553856" y="4398"/>
                </a:lnTo>
                <a:lnTo>
                  <a:pt x="6532448" y="0"/>
                </a:lnTo>
                <a:close/>
              </a:path>
              <a:path w="8402320" h="113664">
                <a:moveTo>
                  <a:pt x="6791490" y="0"/>
                </a:moveTo>
                <a:lnTo>
                  <a:pt x="6769900" y="4398"/>
                </a:lnTo>
                <a:lnTo>
                  <a:pt x="6751872" y="16408"/>
                </a:lnTo>
                <a:lnTo>
                  <a:pt x="6739512" y="34247"/>
                </a:lnTo>
                <a:lnTo>
                  <a:pt x="6734924" y="56133"/>
                </a:lnTo>
                <a:lnTo>
                  <a:pt x="6734924" y="56997"/>
                </a:lnTo>
                <a:lnTo>
                  <a:pt x="6739390" y="78884"/>
                </a:lnTo>
                <a:lnTo>
                  <a:pt x="6751548" y="96723"/>
                </a:lnTo>
                <a:lnTo>
                  <a:pt x="6769535" y="108732"/>
                </a:lnTo>
                <a:lnTo>
                  <a:pt x="6791490" y="113131"/>
                </a:lnTo>
                <a:lnTo>
                  <a:pt x="6813444" y="108732"/>
                </a:lnTo>
                <a:lnTo>
                  <a:pt x="6831431" y="96723"/>
                </a:lnTo>
                <a:lnTo>
                  <a:pt x="6843589" y="78884"/>
                </a:lnTo>
                <a:lnTo>
                  <a:pt x="6848055" y="56997"/>
                </a:lnTo>
                <a:lnTo>
                  <a:pt x="6848055" y="56133"/>
                </a:lnTo>
                <a:lnTo>
                  <a:pt x="6843407" y="34247"/>
                </a:lnTo>
                <a:lnTo>
                  <a:pt x="6830945" y="16408"/>
                </a:lnTo>
                <a:lnTo>
                  <a:pt x="6812897" y="4398"/>
                </a:lnTo>
                <a:lnTo>
                  <a:pt x="6791490" y="0"/>
                </a:lnTo>
                <a:close/>
              </a:path>
              <a:path w="8402320" h="113664">
                <a:moveTo>
                  <a:pt x="7050519" y="0"/>
                </a:moveTo>
                <a:lnTo>
                  <a:pt x="7028929" y="4398"/>
                </a:lnTo>
                <a:lnTo>
                  <a:pt x="7010901" y="16408"/>
                </a:lnTo>
                <a:lnTo>
                  <a:pt x="6998541" y="34247"/>
                </a:lnTo>
                <a:lnTo>
                  <a:pt x="6993953" y="56133"/>
                </a:lnTo>
                <a:lnTo>
                  <a:pt x="6993953" y="56997"/>
                </a:lnTo>
                <a:lnTo>
                  <a:pt x="6998419" y="78884"/>
                </a:lnTo>
                <a:lnTo>
                  <a:pt x="7010577" y="96723"/>
                </a:lnTo>
                <a:lnTo>
                  <a:pt x="7028564" y="108732"/>
                </a:lnTo>
                <a:lnTo>
                  <a:pt x="7050519" y="113131"/>
                </a:lnTo>
                <a:lnTo>
                  <a:pt x="7072473" y="108732"/>
                </a:lnTo>
                <a:lnTo>
                  <a:pt x="7090460" y="96723"/>
                </a:lnTo>
                <a:lnTo>
                  <a:pt x="7102618" y="78884"/>
                </a:lnTo>
                <a:lnTo>
                  <a:pt x="7107085" y="56997"/>
                </a:lnTo>
                <a:lnTo>
                  <a:pt x="7107085" y="56133"/>
                </a:lnTo>
                <a:lnTo>
                  <a:pt x="7102436" y="34247"/>
                </a:lnTo>
                <a:lnTo>
                  <a:pt x="7089975" y="16408"/>
                </a:lnTo>
                <a:lnTo>
                  <a:pt x="7071927" y="4398"/>
                </a:lnTo>
                <a:lnTo>
                  <a:pt x="7050519" y="0"/>
                </a:lnTo>
                <a:close/>
              </a:path>
              <a:path w="8402320" h="113664">
                <a:moveTo>
                  <a:pt x="7309561" y="0"/>
                </a:moveTo>
                <a:lnTo>
                  <a:pt x="7287971" y="4398"/>
                </a:lnTo>
                <a:lnTo>
                  <a:pt x="7269943" y="16408"/>
                </a:lnTo>
                <a:lnTo>
                  <a:pt x="7257583" y="34247"/>
                </a:lnTo>
                <a:lnTo>
                  <a:pt x="7252995" y="56133"/>
                </a:lnTo>
                <a:lnTo>
                  <a:pt x="7252995" y="56997"/>
                </a:lnTo>
                <a:lnTo>
                  <a:pt x="7257461" y="78884"/>
                </a:lnTo>
                <a:lnTo>
                  <a:pt x="7269619" y="96723"/>
                </a:lnTo>
                <a:lnTo>
                  <a:pt x="7287606" y="108732"/>
                </a:lnTo>
                <a:lnTo>
                  <a:pt x="7309561" y="113131"/>
                </a:lnTo>
                <a:lnTo>
                  <a:pt x="7331515" y="108732"/>
                </a:lnTo>
                <a:lnTo>
                  <a:pt x="7349502" y="96723"/>
                </a:lnTo>
                <a:lnTo>
                  <a:pt x="7361660" y="78884"/>
                </a:lnTo>
                <a:lnTo>
                  <a:pt x="7366127" y="56997"/>
                </a:lnTo>
                <a:lnTo>
                  <a:pt x="7366127" y="56133"/>
                </a:lnTo>
                <a:lnTo>
                  <a:pt x="7361478" y="34247"/>
                </a:lnTo>
                <a:lnTo>
                  <a:pt x="7349016" y="16408"/>
                </a:lnTo>
                <a:lnTo>
                  <a:pt x="7330969" y="4398"/>
                </a:lnTo>
                <a:lnTo>
                  <a:pt x="7309561" y="0"/>
                </a:lnTo>
                <a:close/>
              </a:path>
              <a:path w="8402320" h="113664">
                <a:moveTo>
                  <a:pt x="7568590" y="0"/>
                </a:moveTo>
                <a:lnTo>
                  <a:pt x="7547000" y="4398"/>
                </a:lnTo>
                <a:lnTo>
                  <a:pt x="7528972" y="16408"/>
                </a:lnTo>
                <a:lnTo>
                  <a:pt x="7516612" y="34247"/>
                </a:lnTo>
                <a:lnTo>
                  <a:pt x="7512024" y="56133"/>
                </a:lnTo>
                <a:lnTo>
                  <a:pt x="7512024" y="56997"/>
                </a:lnTo>
                <a:lnTo>
                  <a:pt x="7516491" y="78884"/>
                </a:lnTo>
                <a:lnTo>
                  <a:pt x="7528648" y="96723"/>
                </a:lnTo>
                <a:lnTo>
                  <a:pt x="7546636" y="108732"/>
                </a:lnTo>
                <a:lnTo>
                  <a:pt x="7568590" y="113131"/>
                </a:lnTo>
                <a:lnTo>
                  <a:pt x="7590544" y="108732"/>
                </a:lnTo>
                <a:lnTo>
                  <a:pt x="7608531" y="96723"/>
                </a:lnTo>
                <a:lnTo>
                  <a:pt x="7620689" y="78884"/>
                </a:lnTo>
                <a:lnTo>
                  <a:pt x="7625156" y="56997"/>
                </a:lnTo>
                <a:lnTo>
                  <a:pt x="7625156" y="56133"/>
                </a:lnTo>
                <a:lnTo>
                  <a:pt x="7620507" y="34247"/>
                </a:lnTo>
                <a:lnTo>
                  <a:pt x="7608046" y="16408"/>
                </a:lnTo>
                <a:lnTo>
                  <a:pt x="7589998" y="4398"/>
                </a:lnTo>
                <a:lnTo>
                  <a:pt x="7568590" y="0"/>
                </a:lnTo>
                <a:close/>
              </a:path>
              <a:path w="8402320" h="113664">
                <a:moveTo>
                  <a:pt x="7827632" y="0"/>
                </a:moveTo>
                <a:lnTo>
                  <a:pt x="7806042" y="4398"/>
                </a:lnTo>
                <a:lnTo>
                  <a:pt x="7788014" y="16408"/>
                </a:lnTo>
                <a:lnTo>
                  <a:pt x="7775654" y="34247"/>
                </a:lnTo>
                <a:lnTo>
                  <a:pt x="7771066" y="56133"/>
                </a:lnTo>
                <a:lnTo>
                  <a:pt x="7771066" y="56997"/>
                </a:lnTo>
                <a:lnTo>
                  <a:pt x="7775532" y="78884"/>
                </a:lnTo>
                <a:lnTo>
                  <a:pt x="7787690" y="96723"/>
                </a:lnTo>
                <a:lnTo>
                  <a:pt x="7805677" y="108732"/>
                </a:lnTo>
                <a:lnTo>
                  <a:pt x="7827632" y="113131"/>
                </a:lnTo>
                <a:lnTo>
                  <a:pt x="7849586" y="108732"/>
                </a:lnTo>
                <a:lnTo>
                  <a:pt x="7867573" y="96723"/>
                </a:lnTo>
                <a:lnTo>
                  <a:pt x="7879731" y="78884"/>
                </a:lnTo>
                <a:lnTo>
                  <a:pt x="7884198" y="56997"/>
                </a:lnTo>
                <a:lnTo>
                  <a:pt x="7884198" y="56133"/>
                </a:lnTo>
                <a:lnTo>
                  <a:pt x="7879549" y="34247"/>
                </a:lnTo>
                <a:lnTo>
                  <a:pt x="7867088" y="16408"/>
                </a:lnTo>
                <a:lnTo>
                  <a:pt x="7849040" y="4398"/>
                </a:lnTo>
                <a:lnTo>
                  <a:pt x="7827632" y="0"/>
                </a:lnTo>
                <a:close/>
              </a:path>
              <a:path w="8402320" h="113664">
                <a:moveTo>
                  <a:pt x="8086661" y="0"/>
                </a:moveTo>
                <a:lnTo>
                  <a:pt x="8065071" y="4398"/>
                </a:lnTo>
                <a:lnTo>
                  <a:pt x="8047043" y="16408"/>
                </a:lnTo>
                <a:lnTo>
                  <a:pt x="8034683" y="34247"/>
                </a:lnTo>
                <a:lnTo>
                  <a:pt x="8030095" y="56133"/>
                </a:lnTo>
                <a:lnTo>
                  <a:pt x="8030095" y="56997"/>
                </a:lnTo>
                <a:lnTo>
                  <a:pt x="8034562" y="78884"/>
                </a:lnTo>
                <a:lnTo>
                  <a:pt x="8046719" y="96723"/>
                </a:lnTo>
                <a:lnTo>
                  <a:pt x="8064707" y="108732"/>
                </a:lnTo>
                <a:lnTo>
                  <a:pt x="8086661" y="113131"/>
                </a:lnTo>
                <a:lnTo>
                  <a:pt x="8108615" y="108732"/>
                </a:lnTo>
                <a:lnTo>
                  <a:pt x="8126603" y="96723"/>
                </a:lnTo>
                <a:lnTo>
                  <a:pt x="8138760" y="78884"/>
                </a:lnTo>
                <a:lnTo>
                  <a:pt x="8143227" y="56997"/>
                </a:lnTo>
                <a:lnTo>
                  <a:pt x="8143227" y="56133"/>
                </a:lnTo>
                <a:lnTo>
                  <a:pt x="8138578" y="34247"/>
                </a:lnTo>
                <a:lnTo>
                  <a:pt x="8126117" y="16408"/>
                </a:lnTo>
                <a:lnTo>
                  <a:pt x="8108069" y="4398"/>
                </a:lnTo>
                <a:lnTo>
                  <a:pt x="8086661" y="0"/>
                </a:lnTo>
                <a:close/>
              </a:path>
              <a:path w="8402320" h="113664">
                <a:moveTo>
                  <a:pt x="8345703" y="0"/>
                </a:moveTo>
                <a:lnTo>
                  <a:pt x="8324113" y="4398"/>
                </a:lnTo>
                <a:lnTo>
                  <a:pt x="8306085" y="16408"/>
                </a:lnTo>
                <a:lnTo>
                  <a:pt x="8293725" y="34247"/>
                </a:lnTo>
                <a:lnTo>
                  <a:pt x="8289137" y="56133"/>
                </a:lnTo>
                <a:lnTo>
                  <a:pt x="8289137" y="56997"/>
                </a:lnTo>
                <a:lnTo>
                  <a:pt x="8293604" y="78884"/>
                </a:lnTo>
                <a:lnTo>
                  <a:pt x="8305761" y="96723"/>
                </a:lnTo>
                <a:lnTo>
                  <a:pt x="8323749" y="108732"/>
                </a:lnTo>
                <a:lnTo>
                  <a:pt x="8345703" y="113131"/>
                </a:lnTo>
                <a:lnTo>
                  <a:pt x="8367657" y="108732"/>
                </a:lnTo>
                <a:lnTo>
                  <a:pt x="8385644" y="96723"/>
                </a:lnTo>
                <a:lnTo>
                  <a:pt x="8397802" y="78884"/>
                </a:lnTo>
                <a:lnTo>
                  <a:pt x="8402269" y="56997"/>
                </a:lnTo>
                <a:lnTo>
                  <a:pt x="8402269" y="56133"/>
                </a:lnTo>
                <a:lnTo>
                  <a:pt x="8397620" y="34247"/>
                </a:lnTo>
                <a:lnTo>
                  <a:pt x="8385159" y="16408"/>
                </a:lnTo>
                <a:lnTo>
                  <a:pt x="8367111" y="4398"/>
                </a:lnTo>
                <a:lnTo>
                  <a:pt x="834570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75" y="3684588"/>
            <a:ext cx="7588250" cy="4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371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6005630"/>
          </a:xfrm>
        </p:spPr>
        <p:txBody>
          <a:bodyPr>
            <a:noAutofit/>
          </a:bodyPr>
          <a:lstStyle>
            <a:lvl1pPr>
              <a:defRPr sz="2400">
                <a:solidFill>
                  <a:srgbClr val="000000"/>
                </a:solidFill>
              </a:defRPr>
            </a:lvl1pPr>
            <a:lvl2pPr>
              <a:defRPr sz="2400">
                <a:solidFill>
                  <a:srgbClr val="000000"/>
                </a:solidFill>
              </a:defRPr>
            </a:lvl2pPr>
            <a:lvl3pPr>
              <a:defRPr sz="2400">
                <a:solidFill>
                  <a:srgbClr val="000000"/>
                </a:solidFill>
              </a:defRPr>
            </a:lvl3pPr>
            <a:lvl4pPr>
              <a:defRPr sz="2400">
                <a:solidFill>
                  <a:srgbClr val="000000"/>
                </a:solidFill>
              </a:defRPr>
            </a:lvl4pPr>
            <a:lvl5pPr>
              <a:defRPr sz="2400">
                <a:solidFill>
                  <a:srgbClr val="00000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813300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rgbClr val="00000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5678424" y="6400800"/>
            <a:ext cx="2375793" cy="246221"/>
            <a:chOff x="5678424" y="6400800"/>
            <a:chExt cx="2375793" cy="246221"/>
          </a:xfrm>
        </p:grpSpPr>
        <p:sp>
          <p:nvSpPr>
            <p:cNvPr id="11" name="Rectangle 10"/>
            <p:cNvSpPr/>
            <p:nvPr userDrawn="1"/>
          </p:nvSpPr>
          <p:spPr>
            <a:xfrm>
              <a:off x="5867400" y="6400800"/>
              <a:ext cx="2186817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en-US" sz="1000" dirty="0">
                  <a:solidFill>
                    <a:schemeClr val="bg1">
                      <a:lumMod val="65000"/>
                    </a:schemeClr>
                  </a:solidFill>
                  <a:latin typeface="Arial Rounded MT Bold" panose="020F0704030504030204" pitchFamily="34" charset="0"/>
                </a:rPr>
                <a:t>Children’s Healthcare of Atlanta</a:t>
              </a:r>
              <a:endParaRPr lang="en-US" sz="1000" dirty="0"/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78424" y="6400800"/>
              <a:ext cx="228600" cy="228600"/>
            </a:xfrm>
            <a:prstGeom prst="rect">
              <a:avLst/>
            </a:prstGeom>
          </p:spPr>
        </p:pic>
      </p:grp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4800" y="6383179"/>
            <a:ext cx="762000" cy="246221"/>
          </a:xfrm>
          <a:prstGeom prst="rect">
            <a:avLst/>
          </a:prstGeom>
        </p:spPr>
        <p:txBody>
          <a:bodyPr/>
          <a:lstStyle>
            <a:lvl1pPr algn="r">
              <a:defRPr sz="1000">
                <a:latin typeface="Arial Rounded MT Bold" panose="020F0704030504030204" pitchFamily="34" charset="0"/>
              </a:defRPr>
            </a:lvl1pPr>
          </a:lstStyle>
          <a:p>
            <a:fld id="{B6761BED-127F-4714-AE70-548270172845}" type="slidenum">
              <a:rPr lang="en-US" smtClean="0">
                <a:solidFill>
                  <a:schemeClr val="bg1">
                    <a:lumMod val="6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098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5625" y="1143000"/>
            <a:ext cx="3711575" cy="5112706"/>
          </a:xfrm>
        </p:spPr>
        <p:txBody>
          <a:bodyPr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0"/>
          </p:nvPr>
        </p:nvSpPr>
        <p:spPr>
          <a:xfrm>
            <a:off x="4495800" y="1143000"/>
            <a:ext cx="4191000" cy="5105400"/>
          </a:xfrm>
        </p:spPr>
        <p:txBody>
          <a:bodyPr>
            <a:noAutofit/>
          </a:bodyPr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400">
                <a:solidFill>
                  <a:schemeClr val="tx1"/>
                </a:solidFill>
              </a:defRPr>
            </a:lvl4pPr>
            <a:lvl5pPr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5678424" y="6400800"/>
            <a:ext cx="2375793" cy="246221"/>
            <a:chOff x="5678424" y="6400800"/>
            <a:chExt cx="2375793" cy="246221"/>
          </a:xfrm>
        </p:grpSpPr>
        <p:sp>
          <p:nvSpPr>
            <p:cNvPr id="14" name="Rectangle 13"/>
            <p:cNvSpPr/>
            <p:nvPr userDrawn="1"/>
          </p:nvSpPr>
          <p:spPr>
            <a:xfrm>
              <a:off x="5867400" y="6400800"/>
              <a:ext cx="2186817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en-US" sz="1000" dirty="0">
                  <a:solidFill>
                    <a:schemeClr val="bg1">
                      <a:lumMod val="65000"/>
                    </a:schemeClr>
                  </a:solidFill>
                  <a:latin typeface="Arial Rounded MT Bold" panose="020F0704030504030204" pitchFamily="34" charset="0"/>
                </a:rPr>
                <a:t>Children’s Healthcare of Atlanta</a:t>
              </a:r>
              <a:endParaRPr lang="en-US" sz="1000" dirty="0"/>
            </a:p>
          </p:txBody>
        </p:sp>
        <p:pic>
          <p:nvPicPr>
            <p:cNvPr id="16" name="Picture 15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78424" y="6400800"/>
              <a:ext cx="228600" cy="228600"/>
            </a:xfrm>
            <a:prstGeom prst="rect">
              <a:avLst/>
            </a:prstGeom>
          </p:spPr>
        </p:pic>
      </p:grp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4800" y="6383179"/>
            <a:ext cx="762000" cy="246221"/>
          </a:xfrm>
          <a:prstGeom prst="rect">
            <a:avLst/>
          </a:prstGeom>
        </p:spPr>
        <p:txBody>
          <a:bodyPr/>
          <a:lstStyle>
            <a:lvl1pPr algn="r">
              <a:defRPr sz="1000">
                <a:latin typeface="Arial Rounded MT Bold" panose="020F0704030504030204" pitchFamily="34" charset="0"/>
              </a:defRPr>
            </a:lvl1pPr>
          </a:lstStyle>
          <a:p>
            <a:fld id="{B6761BED-127F-4714-AE70-548270172845}" type="slidenum">
              <a:rPr lang="en-US" smtClean="0">
                <a:solidFill>
                  <a:schemeClr val="bg1">
                    <a:lumMod val="6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 anchor="b" anchorCtr="0">
            <a:noAutofit/>
          </a:bodyPr>
          <a:lstStyle>
            <a:lvl1pPr algn="l">
              <a:defRPr sz="2800">
                <a:solidFill>
                  <a:srgbClr val="00A94F"/>
                </a:solidFill>
                <a:latin typeface="Arial Rounded MT Bold" panose="020F07040305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8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1028700"/>
            <a:ext cx="8045450" cy="5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1688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 anchor="b" anchorCtr="0">
            <a:noAutofit/>
          </a:bodyPr>
          <a:lstStyle>
            <a:lvl1pPr algn="l">
              <a:defRPr sz="2800">
                <a:solidFill>
                  <a:srgbClr val="00A94F"/>
                </a:solidFill>
                <a:latin typeface="Arial Rounded MT Bold" panose="020F07040305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457200" y="1173162"/>
            <a:ext cx="8229600" cy="5075238"/>
          </a:xfrm>
        </p:spPr>
        <p:txBody>
          <a:bodyPr>
            <a:noAutofit/>
          </a:bodyPr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400">
                <a:solidFill>
                  <a:schemeClr val="tx1"/>
                </a:solidFill>
              </a:defRPr>
            </a:lvl4pPr>
            <a:lvl5pPr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1028700"/>
            <a:ext cx="8045450" cy="5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/>
          <p:cNvGrpSpPr/>
          <p:nvPr userDrawn="1"/>
        </p:nvGrpSpPr>
        <p:grpSpPr>
          <a:xfrm>
            <a:off x="5678424" y="6400800"/>
            <a:ext cx="2375793" cy="246221"/>
            <a:chOff x="5678424" y="6400800"/>
            <a:chExt cx="2375793" cy="246221"/>
          </a:xfrm>
        </p:grpSpPr>
        <p:sp>
          <p:nvSpPr>
            <p:cNvPr id="15" name="Rectangle 14"/>
            <p:cNvSpPr/>
            <p:nvPr userDrawn="1"/>
          </p:nvSpPr>
          <p:spPr>
            <a:xfrm>
              <a:off x="5867400" y="6400800"/>
              <a:ext cx="2186817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en-US" sz="1000" dirty="0">
                  <a:solidFill>
                    <a:schemeClr val="bg1">
                      <a:lumMod val="65000"/>
                    </a:schemeClr>
                  </a:solidFill>
                  <a:latin typeface="Arial Rounded MT Bold" panose="020F0704030504030204" pitchFamily="34" charset="0"/>
                </a:rPr>
                <a:t>Children’s Healthcare of Atlanta</a:t>
              </a:r>
              <a:endParaRPr lang="en-US" sz="1000" dirty="0"/>
            </a:p>
          </p:txBody>
        </p:sp>
        <p:pic>
          <p:nvPicPr>
            <p:cNvPr id="2" name="Picture 1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78424" y="6400800"/>
              <a:ext cx="228600" cy="228600"/>
            </a:xfrm>
            <a:prstGeom prst="rect">
              <a:avLst/>
            </a:prstGeom>
          </p:spPr>
        </p:pic>
      </p:grp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4800" y="6383179"/>
            <a:ext cx="762000" cy="246221"/>
          </a:xfrm>
          <a:prstGeom prst="rect">
            <a:avLst/>
          </a:prstGeom>
        </p:spPr>
        <p:txBody>
          <a:bodyPr/>
          <a:lstStyle>
            <a:lvl1pPr algn="r">
              <a:defRPr sz="1000">
                <a:latin typeface="Arial Rounded MT Bold" panose="020F0704030504030204" pitchFamily="34" charset="0"/>
              </a:defRPr>
            </a:lvl1pPr>
          </a:lstStyle>
          <a:p>
            <a:fld id="{B6761BED-127F-4714-AE70-548270172845}" type="slidenum">
              <a:rPr lang="en-US" smtClean="0">
                <a:solidFill>
                  <a:schemeClr val="bg1">
                    <a:lumMod val="6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26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op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867400" y="6400800"/>
            <a:ext cx="218681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>
                    <a:lumMod val="65000"/>
                  </a:schemeClr>
                </a:solidFill>
                <a:latin typeface="Arial Rounded MT Bold" panose="020F0704030504030204" pitchFamily="34" charset="0"/>
              </a:rPr>
              <a:t>Children’s Healthcare of Atlanta</a:t>
            </a:r>
            <a:endParaRPr lang="en-US" sz="1000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4800" y="6383179"/>
            <a:ext cx="762000" cy="246221"/>
          </a:xfrm>
          <a:prstGeom prst="rect">
            <a:avLst/>
          </a:prstGeom>
        </p:spPr>
        <p:txBody>
          <a:bodyPr/>
          <a:lstStyle>
            <a:lvl1pPr algn="r">
              <a:defRPr sz="1000">
                <a:latin typeface="Arial Rounded MT Bold" panose="020F0704030504030204" pitchFamily="34" charset="0"/>
              </a:defRPr>
            </a:lvl1pPr>
          </a:lstStyle>
          <a:p>
            <a:fld id="{B6761BED-127F-4714-AE70-548270172845}" type="slidenum">
              <a:rPr lang="en-US" smtClean="0">
                <a:solidFill>
                  <a:schemeClr val="bg1">
                    <a:lumMod val="6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 anchor="b" anchorCtr="0">
            <a:noAutofit/>
          </a:bodyPr>
          <a:lstStyle>
            <a:lvl1pPr algn="l">
              <a:defRPr sz="2800">
                <a:solidFill>
                  <a:srgbClr val="00A94F"/>
                </a:solidFill>
                <a:latin typeface="Arial Rounded MT Bold" panose="020F07040305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173162"/>
            <a:ext cx="8229600" cy="5075238"/>
          </a:xfrm>
        </p:spPr>
        <p:txBody>
          <a:bodyPr>
            <a:noAutofit/>
          </a:bodyPr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400">
                <a:solidFill>
                  <a:schemeClr val="tx1"/>
                </a:solidFill>
              </a:defRPr>
            </a:lvl4pPr>
            <a:lvl5pPr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1028700"/>
            <a:ext cx="8045450" cy="5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5710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opt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4800" y="6383179"/>
            <a:ext cx="762000" cy="246221"/>
          </a:xfrm>
          <a:prstGeom prst="rect">
            <a:avLst/>
          </a:prstGeom>
        </p:spPr>
        <p:txBody>
          <a:bodyPr/>
          <a:lstStyle>
            <a:lvl1pPr algn="r">
              <a:defRPr sz="1000">
                <a:latin typeface="Arial Rounded MT Bold" panose="020F0704030504030204" pitchFamily="34" charset="0"/>
              </a:defRPr>
            </a:lvl1pPr>
          </a:lstStyle>
          <a:p>
            <a:fld id="{B6761BED-127F-4714-AE70-548270172845}" type="slidenum">
              <a:rPr lang="en-US" smtClean="0">
                <a:solidFill>
                  <a:schemeClr val="bg1">
                    <a:lumMod val="6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 anchor="b" anchorCtr="0">
            <a:noAutofit/>
          </a:bodyPr>
          <a:lstStyle>
            <a:lvl1pPr algn="l">
              <a:defRPr sz="2800">
                <a:solidFill>
                  <a:srgbClr val="00A94F"/>
                </a:solidFill>
                <a:latin typeface="Arial Rounded MT Bold" panose="020F07040305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173162"/>
            <a:ext cx="8229600" cy="5075238"/>
          </a:xfrm>
        </p:spPr>
        <p:txBody>
          <a:bodyPr>
            <a:noAutofit/>
          </a:bodyPr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400">
                <a:solidFill>
                  <a:schemeClr val="tx1"/>
                </a:solidFill>
              </a:defRPr>
            </a:lvl4pPr>
            <a:lvl5pPr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1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1028700"/>
            <a:ext cx="8045450" cy="5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1039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 anchor="b" anchorCtr="0">
            <a:noAutofit/>
          </a:bodyPr>
          <a:lstStyle>
            <a:lvl1pPr algn="l">
              <a:defRPr sz="2800">
                <a:solidFill>
                  <a:srgbClr val="00A94F"/>
                </a:solidFill>
                <a:latin typeface="Arial Rounded MT Bold" panose="020F0704030504030204" pitchFamily="34" charset="0"/>
              </a:defRPr>
            </a:lvl1pPr>
          </a:lstStyle>
          <a:p>
            <a:r>
              <a:rPr lang="en-US" dirty="0"/>
              <a:t>Divider slide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886200"/>
            <a:ext cx="7772400" cy="1371600"/>
          </a:xfrm>
        </p:spPr>
        <p:txBody>
          <a:bodyPr>
            <a:noAutofit/>
          </a:bodyPr>
          <a:lstStyle>
            <a:lvl1pPr marL="0" indent="0" algn="l">
              <a:buNone/>
              <a:defRPr sz="2400" b="1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 here</a:t>
            </a:r>
          </a:p>
        </p:txBody>
      </p:sp>
      <p:sp>
        <p:nvSpPr>
          <p:cNvPr id="11" name="object 2"/>
          <p:cNvSpPr/>
          <p:nvPr/>
        </p:nvSpPr>
        <p:spPr>
          <a:xfrm>
            <a:off x="370867" y="6385280"/>
            <a:ext cx="8402320" cy="113664"/>
          </a:xfrm>
          <a:custGeom>
            <a:avLst/>
            <a:gdLst/>
            <a:ahLst/>
            <a:cxnLst/>
            <a:rect l="l" t="t" r="r" b="b"/>
            <a:pathLst>
              <a:path w="8402320" h="113664">
                <a:moveTo>
                  <a:pt x="56565" y="0"/>
                </a:moveTo>
                <a:lnTo>
                  <a:pt x="34975" y="4398"/>
                </a:lnTo>
                <a:lnTo>
                  <a:pt x="16948" y="16408"/>
                </a:lnTo>
                <a:lnTo>
                  <a:pt x="4587" y="34247"/>
                </a:lnTo>
                <a:lnTo>
                  <a:pt x="0" y="56133"/>
                </a:lnTo>
                <a:lnTo>
                  <a:pt x="0" y="56997"/>
                </a:lnTo>
                <a:lnTo>
                  <a:pt x="4466" y="78884"/>
                </a:lnTo>
                <a:lnTo>
                  <a:pt x="16624" y="96723"/>
                </a:lnTo>
                <a:lnTo>
                  <a:pt x="34611" y="108732"/>
                </a:lnTo>
                <a:lnTo>
                  <a:pt x="56565" y="113131"/>
                </a:lnTo>
                <a:lnTo>
                  <a:pt x="78520" y="108732"/>
                </a:lnTo>
                <a:lnTo>
                  <a:pt x="96507" y="96723"/>
                </a:lnTo>
                <a:lnTo>
                  <a:pt x="108665" y="78884"/>
                </a:lnTo>
                <a:lnTo>
                  <a:pt x="113131" y="56997"/>
                </a:lnTo>
                <a:lnTo>
                  <a:pt x="113131" y="56133"/>
                </a:lnTo>
                <a:lnTo>
                  <a:pt x="108483" y="34247"/>
                </a:lnTo>
                <a:lnTo>
                  <a:pt x="96021" y="16408"/>
                </a:lnTo>
                <a:lnTo>
                  <a:pt x="77973" y="4398"/>
                </a:lnTo>
                <a:lnTo>
                  <a:pt x="56565" y="0"/>
                </a:lnTo>
                <a:close/>
              </a:path>
              <a:path w="8402320" h="113664">
                <a:moveTo>
                  <a:pt x="315595" y="0"/>
                </a:moveTo>
                <a:lnTo>
                  <a:pt x="294005" y="4398"/>
                </a:lnTo>
                <a:lnTo>
                  <a:pt x="275977" y="16408"/>
                </a:lnTo>
                <a:lnTo>
                  <a:pt x="263617" y="34247"/>
                </a:lnTo>
                <a:lnTo>
                  <a:pt x="259029" y="56133"/>
                </a:lnTo>
                <a:lnTo>
                  <a:pt x="259029" y="56997"/>
                </a:lnTo>
                <a:lnTo>
                  <a:pt x="263495" y="78884"/>
                </a:lnTo>
                <a:lnTo>
                  <a:pt x="275653" y="96723"/>
                </a:lnTo>
                <a:lnTo>
                  <a:pt x="293640" y="108732"/>
                </a:lnTo>
                <a:lnTo>
                  <a:pt x="315595" y="113131"/>
                </a:lnTo>
                <a:lnTo>
                  <a:pt x="337549" y="108732"/>
                </a:lnTo>
                <a:lnTo>
                  <a:pt x="355536" y="96723"/>
                </a:lnTo>
                <a:lnTo>
                  <a:pt x="367694" y="78884"/>
                </a:lnTo>
                <a:lnTo>
                  <a:pt x="372160" y="56997"/>
                </a:lnTo>
                <a:lnTo>
                  <a:pt x="372160" y="56133"/>
                </a:lnTo>
                <a:lnTo>
                  <a:pt x="367512" y="34247"/>
                </a:lnTo>
                <a:lnTo>
                  <a:pt x="355050" y="16408"/>
                </a:lnTo>
                <a:lnTo>
                  <a:pt x="337002" y="4398"/>
                </a:lnTo>
                <a:lnTo>
                  <a:pt x="315595" y="0"/>
                </a:lnTo>
                <a:close/>
              </a:path>
              <a:path w="8402320" h="113664">
                <a:moveTo>
                  <a:pt x="574636" y="0"/>
                </a:moveTo>
                <a:lnTo>
                  <a:pt x="553046" y="4398"/>
                </a:lnTo>
                <a:lnTo>
                  <a:pt x="535019" y="16408"/>
                </a:lnTo>
                <a:lnTo>
                  <a:pt x="522658" y="34247"/>
                </a:lnTo>
                <a:lnTo>
                  <a:pt x="518071" y="56133"/>
                </a:lnTo>
                <a:lnTo>
                  <a:pt x="518071" y="56997"/>
                </a:lnTo>
                <a:lnTo>
                  <a:pt x="522537" y="78884"/>
                </a:lnTo>
                <a:lnTo>
                  <a:pt x="534695" y="96723"/>
                </a:lnTo>
                <a:lnTo>
                  <a:pt x="552682" y="108732"/>
                </a:lnTo>
                <a:lnTo>
                  <a:pt x="574636" y="113131"/>
                </a:lnTo>
                <a:lnTo>
                  <a:pt x="596591" y="108732"/>
                </a:lnTo>
                <a:lnTo>
                  <a:pt x="614578" y="96723"/>
                </a:lnTo>
                <a:lnTo>
                  <a:pt x="626736" y="78884"/>
                </a:lnTo>
                <a:lnTo>
                  <a:pt x="631202" y="56997"/>
                </a:lnTo>
                <a:lnTo>
                  <a:pt x="631202" y="56133"/>
                </a:lnTo>
                <a:lnTo>
                  <a:pt x="626554" y="34247"/>
                </a:lnTo>
                <a:lnTo>
                  <a:pt x="614092" y="16408"/>
                </a:lnTo>
                <a:lnTo>
                  <a:pt x="596044" y="4398"/>
                </a:lnTo>
                <a:lnTo>
                  <a:pt x="574636" y="0"/>
                </a:lnTo>
                <a:close/>
              </a:path>
              <a:path w="8402320" h="113664">
                <a:moveTo>
                  <a:pt x="833666" y="0"/>
                </a:moveTo>
                <a:lnTo>
                  <a:pt x="812076" y="4398"/>
                </a:lnTo>
                <a:lnTo>
                  <a:pt x="794048" y="16408"/>
                </a:lnTo>
                <a:lnTo>
                  <a:pt x="781688" y="34247"/>
                </a:lnTo>
                <a:lnTo>
                  <a:pt x="777100" y="56133"/>
                </a:lnTo>
                <a:lnTo>
                  <a:pt x="777100" y="56997"/>
                </a:lnTo>
                <a:lnTo>
                  <a:pt x="781566" y="78884"/>
                </a:lnTo>
                <a:lnTo>
                  <a:pt x="793724" y="96723"/>
                </a:lnTo>
                <a:lnTo>
                  <a:pt x="811711" y="108732"/>
                </a:lnTo>
                <a:lnTo>
                  <a:pt x="833666" y="113131"/>
                </a:lnTo>
                <a:lnTo>
                  <a:pt x="855620" y="108732"/>
                </a:lnTo>
                <a:lnTo>
                  <a:pt x="873607" y="96723"/>
                </a:lnTo>
                <a:lnTo>
                  <a:pt x="885765" y="78884"/>
                </a:lnTo>
                <a:lnTo>
                  <a:pt x="890231" y="56997"/>
                </a:lnTo>
                <a:lnTo>
                  <a:pt x="890231" y="56133"/>
                </a:lnTo>
                <a:lnTo>
                  <a:pt x="885583" y="34247"/>
                </a:lnTo>
                <a:lnTo>
                  <a:pt x="873121" y="16408"/>
                </a:lnTo>
                <a:lnTo>
                  <a:pt x="855073" y="4398"/>
                </a:lnTo>
                <a:lnTo>
                  <a:pt x="833666" y="0"/>
                </a:lnTo>
                <a:close/>
              </a:path>
              <a:path w="8402320" h="113664">
                <a:moveTo>
                  <a:pt x="1092708" y="0"/>
                </a:moveTo>
                <a:lnTo>
                  <a:pt x="1071118" y="4398"/>
                </a:lnTo>
                <a:lnTo>
                  <a:pt x="1053090" y="16408"/>
                </a:lnTo>
                <a:lnTo>
                  <a:pt x="1040730" y="34247"/>
                </a:lnTo>
                <a:lnTo>
                  <a:pt x="1036142" y="56133"/>
                </a:lnTo>
                <a:lnTo>
                  <a:pt x="1036142" y="56997"/>
                </a:lnTo>
                <a:lnTo>
                  <a:pt x="1040608" y="78884"/>
                </a:lnTo>
                <a:lnTo>
                  <a:pt x="1052766" y="96723"/>
                </a:lnTo>
                <a:lnTo>
                  <a:pt x="1070753" y="108732"/>
                </a:lnTo>
                <a:lnTo>
                  <a:pt x="1092708" y="113131"/>
                </a:lnTo>
                <a:lnTo>
                  <a:pt x="1114662" y="108732"/>
                </a:lnTo>
                <a:lnTo>
                  <a:pt x="1132649" y="96723"/>
                </a:lnTo>
                <a:lnTo>
                  <a:pt x="1144807" y="78884"/>
                </a:lnTo>
                <a:lnTo>
                  <a:pt x="1149273" y="56997"/>
                </a:lnTo>
                <a:lnTo>
                  <a:pt x="1149273" y="56133"/>
                </a:lnTo>
                <a:lnTo>
                  <a:pt x="1144625" y="34247"/>
                </a:lnTo>
                <a:lnTo>
                  <a:pt x="1132163" y="16408"/>
                </a:lnTo>
                <a:lnTo>
                  <a:pt x="1114115" y="4398"/>
                </a:lnTo>
                <a:lnTo>
                  <a:pt x="1092708" y="0"/>
                </a:lnTo>
                <a:close/>
              </a:path>
              <a:path w="8402320" h="113664">
                <a:moveTo>
                  <a:pt x="1351737" y="0"/>
                </a:moveTo>
                <a:lnTo>
                  <a:pt x="1330147" y="4398"/>
                </a:lnTo>
                <a:lnTo>
                  <a:pt x="1312119" y="16408"/>
                </a:lnTo>
                <a:lnTo>
                  <a:pt x="1299759" y="34247"/>
                </a:lnTo>
                <a:lnTo>
                  <a:pt x="1295171" y="56133"/>
                </a:lnTo>
                <a:lnTo>
                  <a:pt x="1295171" y="56997"/>
                </a:lnTo>
                <a:lnTo>
                  <a:pt x="1299637" y="78884"/>
                </a:lnTo>
                <a:lnTo>
                  <a:pt x="1311795" y="96723"/>
                </a:lnTo>
                <a:lnTo>
                  <a:pt x="1329782" y="108732"/>
                </a:lnTo>
                <a:lnTo>
                  <a:pt x="1351737" y="113131"/>
                </a:lnTo>
                <a:lnTo>
                  <a:pt x="1373691" y="108732"/>
                </a:lnTo>
                <a:lnTo>
                  <a:pt x="1391678" y="96723"/>
                </a:lnTo>
                <a:lnTo>
                  <a:pt x="1403836" y="78884"/>
                </a:lnTo>
                <a:lnTo>
                  <a:pt x="1408303" y="56997"/>
                </a:lnTo>
                <a:lnTo>
                  <a:pt x="1408303" y="56133"/>
                </a:lnTo>
                <a:lnTo>
                  <a:pt x="1403654" y="34247"/>
                </a:lnTo>
                <a:lnTo>
                  <a:pt x="1391192" y="16408"/>
                </a:lnTo>
                <a:lnTo>
                  <a:pt x="1373145" y="4398"/>
                </a:lnTo>
                <a:lnTo>
                  <a:pt x="1351737" y="0"/>
                </a:lnTo>
                <a:close/>
              </a:path>
              <a:path w="8402320" h="113664">
                <a:moveTo>
                  <a:pt x="1610779" y="0"/>
                </a:moveTo>
                <a:lnTo>
                  <a:pt x="1589189" y="4398"/>
                </a:lnTo>
                <a:lnTo>
                  <a:pt x="1571161" y="16408"/>
                </a:lnTo>
                <a:lnTo>
                  <a:pt x="1558801" y="34247"/>
                </a:lnTo>
                <a:lnTo>
                  <a:pt x="1554213" y="56133"/>
                </a:lnTo>
                <a:lnTo>
                  <a:pt x="1554213" y="56997"/>
                </a:lnTo>
                <a:lnTo>
                  <a:pt x="1558679" y="78884"/>
                </a:lnTo>
                <a:lnTo>
                  <a:pt x="1570837" y="96723"/>
                </a:lnTo>
                <a:lnTo>
                  <a:pt x="1588824" y="108732"/>
                </a:lnTo>
                <a:lnTo>
                  <a:pt x="1610779" y="113131"/>
                </a:lnTo>
                <a:lnTo>
                  <a:pt x="1632733" y="108732"/>
                </a:lnTo>
                <a:lnTo>
                  <a:pt x="1650720" y="96723"/>
                </a:lnTo>
                <a:lnTo>
                  <a:pt x="1662878" y="78884"/>
                </a:lnTo>
                <a:lnTo>
                  <a:pt x="1667344" y="56997"/>
                </a:lnTo>
                <a:lnTo>
                  <a:pt x="1667344" y="56133"/>
                </a:lnTo>
                <a:lnTo>
                  <a:pt x="1662696" y="34247"/>
                </a:lnTo>
                <a:lnTo>
                  <a:pt x="1650234" y="16408"/>
                </a:lnTo>
                <a:lnTo>
                  <a:pt x="1632186" y="4398"/>
                </a:lnTo>
                <a:lnTo>
                  <a:pt x="1610779" y="0"/>
                </a:lnTo>
                <a:close/>
              </a:path>
              <a:path w="8402320" h="113664">
                <a:moveTo>
                  <a:pt x="1869808" y="0"/>
                </a:moveTo>
                <a:lnTo>
                  <a:pt x="1848218" y="4398"/>
                </a:lnTo>
                <a:lnTo>
                  <a:pt x="1830190" y="16408"/>
                </a:lnTo>
                <a:lnTo>
                  <a:pt x="1817830" y="34247"/>
                </a:lnTo>
                <a:lnTo>
                  <a:pt x="1813242" y="56133"/>
                </a:lnTo>
                <a:lnTo>
                  <a:pt x="1813242" y="56997"/>
                </a:lnTo>
                <a:lnTo>
                  <a:pt x="1817708" y="78884"/>
                </a:lnTo>
                <a:lnTo>
                  <a:pt x="1829866" y="96723"/>
                </a:lnTo>
                <a:lnTo>
                  <a:pt x="1847853" y="108732"/>
                </a:lnTo>
                <a:lnTo>
                  <a:pt x="1869808" y="113131"/>
                </a:lnTo>
                <a:lnTo>
                  <a:pt x="1891762" y="108732"/>
                </a:lnTo>
                <a:lnTo>
                  <a:pt x="1909749" y="96723"/>
                </a:lnTo>
                <a:lnTo>
                  <a:pt x="1921907" y="78884"/>
                </a:lnTo>
                <a:lnTo>
                  <a:pt x="1926374" y="56997"/>
                </a:lnTo>
                <a:lnTo>
                  <a:pt x="1926374" y="56133"/>
                </a:lnTo>
                <a:lnTo>
                  <a:pt x="1921725" y="34247"/>
                </a:lnTo>
                <a:lnTo>
                  <a:pt x="1909264" y="16408"/>
                </a:lnTo>
                <a:lnTo>
                  <a:pt x="1891216" y="4398"/>
                </a:lnTo>
                <a:lnTo>
                  <a:pt x="1869808" y="0"/>
                </a:lnTo>
                <a:close/>
              </a:path>
              <a:path w="8402320" h="113664">
                <a:moveTo>
                  <a:pt x="2128850" y="0"/>
                </a:moveTo>
                <a:lnTo>
                  <a:pt x="2107260" y="4398"/>
                </a:lnTo>
                <a:lnTo>
                  <a:pt x="2089232" y="16408"/>
                </a:lnTo>
                <a:lnTo>
                  <a:pt x="2076872" y="34247"/>
                </a:lnTo>
                <a:lnTo>
                  <a:pt x="2072284" y="56133"/>
                </a:lnTo>
                <a:lnTo>
                  <a:pt x="2072284" y="56997"/>
                </a:lnTo>
                <a:lnTo>
                  <a:pt x="2076750" y="78884"/>
                </a:lnTo>
                <a:lnTo>
                  <a:pt x="2088908" y="96723"/>
                </a:lnTo>
                <a:lnTo>
                  <a:pt x="2106895" y="108732"/>
                </a:lnTo>
                <a:lnTo>
                  <a:pt x="2128850" y="113131"/>
                </a:lnTo>
                <a:lnTo>
                  <a:pt x="2150804" y="108732"/>
                </a:lnTo>
                <a:lnTo>
                  <a:pt x="2168791" y="96723"/>
                </a:lnTo>
                <a:lnTo>
                  <a:pt x="2180949" y="78884"/>
                </a:lnTo>
                <a:lnTo>
                  <a:pt x="2185416" y="56997"/>
                </a:lnTo>
                <a:lnTo>
                  <a:pt x="2185416" y="56133"/>
                </a:lnTo>
                <a:lnTo>
                  <a:pt x="2180767" y="34247"/>
                </a:lnTo>
                <a:lnTo>
                  <a:pt x="2168305" y="16408"/>
                </a:lnTo>
                <a:lnTo>
                  <a:pt x="2150258" y="4398"/>
                </a:lnTo>
                <a:lnTo>
                  <a:pt x="2128850" y="0"/>
                </a:lnTo>
                <a:close/>
              </a:path>
              <a:path w="8402320" h="113664">
                <a:moveTo>
                  <a:pt x="2387879" y="0"/>
                </a:moveTo>
                <a:lnTo>
                  <a:pt x="2366289" y="4398"/>
                </a:lnTo>
                <a:lnTo>
                  <a:pt x="2348261" y="16408"/>
                </a:lnTo>
                <a:lnTo>
                  <a:pt x="2335901" y="34247"/>
                </a:lnTo>
                <a:lnTo>
                  <a:pt x="2331313" y="56133"/>
                </a:lnTo>
                <a:lnTo>
                  <a:pt x="2331313" y="56997"/>
                </a:lnTo>
                <a:lnTo>
                  <a:pt x="2335780" y="78884"/>
                </a:lnTo>
                <a:lnTo>
                  <a:pt x="2347937" y="96723"/>
                </a:lnTo>
                <a:lnTo>
                  <a:pt x="2365925" y="108732"/>
                </a:lnTo>
                <a:lnTo>
                  <a:pt x="2387879" y="113131"/>
                </a:lnTo>
                <a:lnTo>
                  <a:pt x="2409833" y="108732"/>
                </a:lnTo>
                <a:lnTo>
                  <a:pt x="2427820" y="96723"/>
                </a:lnTo>
                <a:lnTo>
                  <a:pt x="2439978" y="78884"/>
                </a:lnTo>
                <a:lnTo>
                  <a:pt x="2444445" y="56997"/>
                </a:lnTo>
                <a:lnTo>
                  <a:pt x="2444445" y="56133"/>
                </a:lnTo>
                <a:lnTo>
                  <a:pt x="2439796" y="34247"/>
                </a:lnTo>
                <a:lnTo>
                  <a:pt x="2427335" y="16408"/>
                </a:lnTo>
                <a:lnTo>
                  <a:pt x="2409287" y="4398"/>
                </a:lnTo>
                <a:lnTo>
                  <a:pt x="2387879" y="0"/>
                </a:lnTo>
                <a:close/>
              </a:path>
              <a:path w="8402320" h="113664">
                <a:moveTo>
                  <a:pt x="2646921" y="0"/>
                </a:moveTo>
                <a:lnTo>
                  <a:pt x="2625331" y="4398"/>
                </a:lnTo>
                <a:lnTo>
                  <a:pt x="2607303" y="16408"/>
                </a:lnTo>
                <a:lnTo>
                  <a:pt x="2594943" y="34247"/>
                </a:lnTo>
                <a:lnTo>
                  <a:pt x="2590355" y="56133"/>
                </a:lnTo>
                <a:lnTo>
                  <a:pt x="2590355" y="56997"/>
                </a:lnTo>
                <a:lnTo>
                  <a:pt x="2594821" y="78884"/>
                </a:lnTo>
                <a:lnTo>
                  <a:pt x="2606979" y="96723"/>
                </a:lnTo>
                <a:lnTo>
                  <a:pt x="2624966" y="108732"/>
                </a:lnTo>
                <a:lnTo>
                  <a:pt x="2646921" y="113131"/>
                </a:lnTo>
                <a:lnTo>
                  <a:pt x="2668875" y="108732"/>
                </a:lnTo>
                <a:lnTo>
                  <a:pt x="2686862" y="96723"/>
                </a:lnTo>
                <a:lnTo>
                  <a:pt x="2699020" y="78884"/>
                </a:lnTo>
                <a:lnTo>
                  <a:pt x="2703487" y="56997"/>
                </a:lnTo>
                <a:lnTo>
                  <a:pt x="2703487" y="56133"/>
                </a:lnTo>
                <a:lnTo>
                  <a:pt x="2698838" y="34247"/>
                </a:lnTo>
                <a:lnTo>
                  <a:pt x="2686377" y="16408"/>
                </a:lnTo>
                <a:lnTo>
                  <a:pt x="2668329" y="4398"/>
                </a:lnTo>
                <a:lnTo>
                  <a:pt x="2646921" y="0"/>
                </a:lnTo>
                <a:close/>
              </a:path>
              <a:path w="8402320" h="113664">
                <a:moveTo>
                  <a:pt x="2905950" y="0"/>
                </a:moveTo>
                <a:lnTo>
                  <a:pt x="2884360" y="4398"/>
                </a:lnTo>
                <a:lnTo>
                  <a:pt x="2866332" y="16408"/>
                </a:lnTo>
                <a:lnTo>
                  <a:pt x="2853972" y="34247"/>
                </a:lnTo>
                <a:lnTo>
                  <a:pt x="2849384" y="56133"/>
                </a:lnTo>
                <a:lnTo>
                  <a:pt x="2849384" y="56997"/>
                </a:lnTo>
                <a:lnTo>
                  <a:pt x="2853851" y="78884"/>
                </a:lnTo>
                <a:lnTo>
                  <a:pt x="2866009" y="96723"/>
                </a:lnTo>
                <a:lnTo>
                  <a:pt x="2883996" y="108732"/>
                </a:lnTo>
                <a:lnTo>
                  <a:pt x="2905950" y="113131"/>
                </a:lnTo>
                <a:lnTo>
                  <a:pt x="2927904" y="108732"/>
                </a:lnTo>
                <a:lnTo>
                  <a:pt x="2945892" y="96723"/>
                </a:lnTo>
                <a:lnTo>
                  <a:pt x="2958049" y="78884"/>
                </a:lnTo>
                <a:lnTo>
                  <a:pt x="2962516" y="56997"/>
                </a:lnTo>
                <a:lnTo>
                  <a:pt x="2962516" y="56133"/>
                </a:lnTo>
                <a:lnTo>
                  <a:pt x="2957867" y="34247"/>
                </a:lnTo>
                <a:lnTo>
                  <a:pt x="2945406" y="16408"/>
                </a:lnTo>
                <a:lnTo>
                  <a:pt x="2927358" y="4398"/>
                </a:lnTo>
                <a:lnTo>
                  <a:pt x="2905950" y="0"/>
                </a:lnTo>
                <a:close/>
              </a:path>
              <a:path w="8402320" h="113664">
                <a:moveTo>
                  <a:pt x="3164992" y="0"/>
                </a:moveTo>
                <a:lnTo>
                  <a:pt x="3143402" y="4398"/>
                </a:lnTo>
                <a:lnTo>
                  <a:pt x="3125374" y="16408"/>
                </a:lnTo>
                <a:lnTo>
                  <a:pt x="3113014" y="34247"/>
                </a:lnTo>
                <a:lnTo>
                  <a:pt x="3108426" y="56133"/>
                </a:lnTo>
                <a:lnTo>
                  <a:pt x="3108426" y="56997"/>
                </a:lnTo>
                <a:lnTo>
                  <a:pt x="3112893" y="78884"/>
                </a:lnTo>
                <a:lnTo>
                  <a:pt x="3125050" y="96723"/>
                </a:lnTo>
                <a:lnTo>
                  <a:pt x="3143038" y="108732"/>
                </a:lnTo>
                <a:lnTo>
                  <a:pt x="3164992" y="113131"/>
                </a:lnTo>
                <a:lnTo>
                  <a:pt x="3186946" y="108732"/>
                </a:lnTo>
                <a:lnTo>
                  <a:pt x="3204933" y="96723"/>
                </a:lnTo>
                <a:lnTo>
                  <a:pt x="3217091" y="78884"/>
                </a:lnTo>
                <a:lnTo>
                  <a:pt x="3221558" y="56997"/>
                </a:lnTo>
                <a:lnTo>
                  <a:pt x="3221558" y="56133"/>
                </a:lnTo>
                <a:lnTo>
                  <a:pt x="3216909" y="34247"/>
                </a:lnTo>
                <a:lnTo>
                  <a:pt x="3204448" y="16408"/>
                </a:lnTo>
                <a:lnTo>
                  <a:pt x="3186400" y="4398"/>
                </a:lnTo>
                <a:lnTo>
                  <a:pt x="3164992" y="0"/>
                </a:lnTo>
                <a:close/>
              </a:path>
              <a:path w="8402320" h="113664">
                <a:moveTo>
                  <a:pt x="3424021" y="0"/>
                </a:moveTo>
                <a:lnTo>
                  <a:pt x="3402431" y="4398"/>
                </a:lnTo>
                <a:lnTo>
                  <a:pt x="3384403" y="16408"/>
                </a:lnTo>
                <a:lnTo>
                  <a:pt x="3372043" y="34247"/>
                </a:lnTo>
                <a:lnTo>
                  <a:pt x="3367455" y="56133"/>
                </a:lnTo>
                <a:lnTo>
                  <a:pt x="3367455" y="56997"/>
                </a:lnTo>
                <a:lnTo>
                  <a:pt x="3371922" y="78884"/>
                </a:lnTo>
                <a:lnTo>
                  <a:pt x="3384080" y="96723"/>
                </a:lnTo>
                <a:lnTo>
                  <a:pt x="3402067" y="108732"/>
                </a:lnTo>
                <a:lnTo>
                  <a:pt x="3424021" y="113131"/>
                </a:lnTo>
                <a:lnTo>
                  <a:pt x="3445975" y="108732"/>
                </a:lnTo>
                <a:lnTo>
                  <a:pt x="3463963" y="96723"/>
                </a:lnTo>
                <a:lnTo>
                  <a:pt x="3476120" y="78884"/>
                </a:lnTo>
                <a:lnTo>
                  <a:pt x="3480587" y="56997"/>
                </a:lnTo>
                <a:lnTo>
                  <a:pt x="3480587" y="56133"/>
                </a:lnTo>
                <a:lnTo>
                  <a:pt x="3475938" y="34247"/>
                </a:lnTo>
                <a:lnTo>
                  <a:pt x="3463477" y="16408"/>
                </a:lnTo>
                <a:lnTo>
                  <a:pt x="3445429" y="4398"/>
                </a:lnTo>
                <a:lnTo>
                  <a:pt x="3424021" y="0"/>
                </a:lnTo>
                <a:close/>
              </a:path>
              <a:path w="8402320" h="113664">
                <a:moveTo>
                  <a:pt x="3683063" y="0"/>
                </a:moveTo>
                <a:lnTo>
                  <a:pt x="3661473" y="4398"/>
                </a:lnTo>
                <a:lnTo>
                  <a:pt x="3643445" y="16408"/>
                </a:lnTo>
                <a:lnTo>
                  <a:pt x="3631085" y="34247"/>
                </a:lnTo>
                <a:lnTo>
                  <a:pt x="3626497" y="56133"/>
                </a:lnTo>
                <a:lnTo>
                  <a:pt x="3626497" y="56997"/>
                </a:lnTo>
                <a:lnTo>
                  <a:pt x="3630964" y="78884"/>
                </a:lnTo>
                <a:lnTo>
                  <a:pt x="3643122" y="96723"/>
                </a:lnTo>
                <a:lnTo>
                  <a:pt x="3661109" y="108732"/>
                </a:lnTo>
                <a:lnTo>
                  <a:pt x="3683063" y="113131"/>
                </a:lnTo>
                <a:lnTo>
                  <a:pt x="3705017" y="108732"/>
                </a:lnTo>
                <a:lnTo>
                  <a:pt x="3723005" y="96723"/>
                </a:lnTo>
                <a:lnTo>
                  <a:pt x="3735162" y="78884"/>
                </a:lnTo>
                <a:lnTo>
                  <a:pt x="3739629" y="56997"/>
                </a:lnTo>
                <a:lnTo>
                  <a:pt x="3739629" y="56133"/>
                </a:lnTo>
                <a:lnTo>
                  <a:pt x="3734980" y="34247"/>
                </a:lnTo>
                <a:lnTo>
                  <a:pt x="3722519" y="16408"/>
                </a:lnTo>
                <a:lnTo>
                  <a:pt x="3704471" y="4398"/>
                </a:lnTo>
                <a:lnTo>
                  <a:pt x="3683063" y="0"/>
                </a:lnTo>
                <a:close/>
              </a:path>
              <a:path w="8402320" h="113664">
                <a:moveTo>
                  <a:pt x="3942092" y="0"/>
                </a:moveTo>
                <a:lnTo>
                  <a:pt x="3920502" y="4398"/>
                </a:lnTo>
                <a:lnTo>
                  <a:pt x="3902475" y="16408"/>
                </a:lnTo>
                <a:lnTo>
                  <a:pt x="3890114" y="34247"/>
                </a:lnTo>
                <a:lnTo>
                  <a:pt x="3885526" y="56133"/>
                </a:lnTo>
                <a:lnTo>
                  <a:pt x="3885526" y="56997"/>
                </a:lnTo>
                <a:lnTo>
                  <a:pt x="3889993" y="78884"/>
                </a:lnTo>
                <a:lnTo>
                  <a:pt x="3902151" y="96723"/>
                </a:lnTo>
                <a:lnTo>
                  <a:pt x="3920138" y="108732"/>
                </a:lnTo>
                <a:lnTo>
                  <a:pt x="3942092" y="113131"/>
                </a:lnTo>
                <a:lnTo>
                  <a:pt x="3964047" y="108732"/>
                </a:lnTo>
                <a:lnTo>
                  <a:pt x="3982034" y="96723"/>
                </a:lnTo>
                <a:lnTo>
                  <a:pt x="3994192" y="78884"/>
                </a:lnTo>
                <a:lnTo>
                  <a:pt x="3998658" y="56997"/>
                </a:lnTo>
                <a:lnTo>
                  <a:pt x="3998658" y="56133"/>
                </a:lnTo>
                <a:lnTo>
                  <a:pt x="3994009" y="34247"/>
                </a:lnTo>
                <a:lnTo>
                  <a:pt x="3981548" y="16408"/>
                </a:lnTo>
                <a:lnTo>
                  <a:pt x="3963500" y="4398"/>
                </a:lnTo>
                <a:lnTo>
                  <a:pt x="3942092" y="0"/>
                </a:lnTo>
                <a:close/>
              </a:path>
              <a:path w="8402320" h="113664">
                <a:moveTo>
                  <a:pt x="4201134" y="0"/>
                </a:moveTo>
                <a:lnTo>
                  <a:pt x="4179544" y="4398"/>
                </a:lnTo>
                <a:lnTo>
                  <a:pt x="4161516" y="16408"/>
                </a:lnTo>
                <a:lnTo>
                  <a:pt x="4149156" y="34247"/>
                </a:lnTo>
                <a:lnTo>
                  <a:pt x="4144568" y="56133"/>
                </a:lnTo>
                <a:lnTo>
                  <a:pt x="4144568" y="56997"/>
                </a:lnTo>
                <a:lnTo>
                  <a:pt x="4149035" y="78884"/>
                </a:lnTo>
                <a:lnTo>
                  <a:pt x="4161193" y="96723"/>
                </a:lnTo>
                <a:lnTo>
                  <a:pt x="4179180" y="108732"/>
                </a:lnTo>
                <a:lnTo>
                  <a:pt x="4201134" y="113131"/>
                </a:lnTo>
                <a:lnTo>
                  <a:pt x="4223088" y="108732"/>
                </a:lnTo>
                <a:lnTo>
                  <a:pt x="4241076" y="96723"/>
                </a:lnTo>
                <a:lnTo>
                  <a:pt x="4253233" y="78884"/>
                </a:lnTo>
                <a:lnTo>
                  <a:pt x="4257700" y="56997"/>
                </a:lnTo>
                <a:lnTo>
                  <a:pt x="4257700" y="56133"/>
                </a:lnTo>
                <a:lnTo>
                  <a:pt x="4253051" y="34247"/>
                </a:lnTo>
                <a:lnTo>
                  <a:pt x="4240590" y="16408"/>
                </a:lnTo>
                <a:lnTo>
                  <a:pt x="4222542" y="4398"/>
                </a:lnTo>
                <a:lnTo>
                  <a:pt x="4201134" y="0"/>
                </a:lnTo>
                <a:close/>
              </a:path>
              <a:path w="8402320" h="113664">
                <a:moveTo>
                  <a:pt x="4460163" y="0"/>
                </a:moveTo>
                <a:lnTo>
                  <a:pt x="4438573" y="4398"/>
                </a:lnTo>
                <a:lnTo>
                  <a:pt x="4420546" y="16408"/>
                </a:lnTo>
                <a:lnTo>
                  <a:pt x="4408185" y="34247"/>
                </a:lnTo>
                <a:lnTo>
                  <a:pt x="4403598" y="56133"/>
                </a:lnTo>
                <a:lnTo>
                  <a:pt x="4403598" y="56997"/>
                </a:lnTo>
                <a:lnTo>
                  <a:pt x="4408064" y="78884"/>
                </a:lnTo>
                <a:lnTo>
                  <a:pt x="4420222" y="96723"/>
                </a:lnTo>
                <a:lnTo>
                  <a:pt x="4438209" y="108732"/>
                </a:lnTo>
                <a:lnTo>
                  <a:pt x="4460163" y="113131"/>
                </a:lnTo>
                <a:lnTo>
                  <a:pt x="4482118" y="108732"/>
                </a:lnTo>
                <a:lnTo>
                  <a:pt x="4500105" y="96723"/>
                </a:lnTo>
                <a:lnTo>
                  <a:pt x="4512263" y="78884"/>
                </a:lnTo>
                <a:lnTo>
                  <a:pt x="4516729" y="56997"/>
                </a:lnTo>
                <a:lnTo>
                  <a:pt x="4516729" y="56133"/>
                </a:lnTo>
                <a:lnTo>
                  <a:pt x="4512081" y="34247"/>
                </a:lnTo>
                <a:lnTo>
                  <a:pt x="4499619" y="16408"/>
                </a:lnTo>
                <a:lnTo>
                  <a:pt x="4481571" y="4398"/>
                </a:lnTo>
                <a:lnTo>
                  <a:pt x="4460163" y="0"/>
                </a:lnTo>
                <a:close/>
              </a:path>
              <a:path w="8402320" h="113664">
                <a:moveTo>
                  <a:pt x="4719205" y="0"/>
                </a:moveTo>
                <a:lnTo>
                  <a:pt x="4697615" y="4398"/>
                </a:lnTo>
                <a:lnTo>
                  <a:pt x="4679588" y="16408"/>
                </a:lnTo>
                <a:lnTo>
                  <a:pt x="4667227" y="34247"/>
                </a:lnTo>
                <a:lnTo>
                  <a:pt x="4662639" y="56133"/>
                </a:lnTo>
                <a:lnTo>
                  <a:pt x="4662639" y="56997"/>
                </a:lnTo>
                <a:lnTo>
                  <a:pt x="4667106" y="78884"/>
                </a:lnTo>
                <a:lnTo>
                  <a:pt x="4679264" y="96723"/>
                </a:lnTo>
                <a:lnTo>
                  <a:pt x="4697251" y="108732"/>
                </a:lnTo>
                <a:lnTo>
                  <a:pt x="4719205" y="113131"/>
                </a:lnTo>
                <a:lnTo>
                  <a:pt x="4741160" y="108732"/>
                </a:lnTo>
                <a:lnTo>
                  <a:pt x="4759147" y="96723"/>
                </a:lnTo>
                <a:lnTo>
                  <a:pt x="4771305" y="78884"/>
                </a:lnTo>
                <a:lnTo>
                  <a:pt x="4775771" y="56997"/>
                </a:lnTo>
                <a:lnTo>
                  <a:pt x="4775771" y="56133"/>
                </a:lnTo>
                <a:lnTo>
                  <a:pt x="4771122" y="34247"/>
                </a:lnTo>
                <a:lnTo>
                  <a:pt x="4758661" y="16408"/>
                </a:lnTo>
                <a:lnTo>
                  <a:pt x="4740613" y="4398"/>
                </a:lnTo>
                <a:lnTo>
                  <a:pt x="4719205" y="0"/>
                </a:lnTo>
                <a:close/>
              </a:path>
              <a:path w="8402320" h="113664">
                <a:moveTo>
                  <a:pt x="4978234" y="0"/>
                </a:moveTo>
                <a:lnTo>
                  <a:pt x="4956644" y="4398"/>
                </a:lnTo>
                <a:lnTo>
                  <a:pt x="4938617" y="16408"/>
                </a:lnTo>
                <a:lnTo>
                  <a:pt x="4926256" y="34247"/>
                </a:lnTo>
                <a:lnTo>
                  <a:pt x="4921669" y="56133"/>
                </a:lnTo>
                <a:lnTo>
                  <a:pt x="4921669" y="56997"/>
                </a:lnTo>
                <a:lnTo>
                  <a:pt x="4926135" y="78884"/>
                </a:lnTo>
                <a:lnTo>
                  <a:pt x="4938293" y="96723"/>
                </a:lnTo>
                <a:lnTo>
                  <a:pt x="4956280" y="108732"/>
                </a:lnTo>
                <a:lnTo>
                  <a:pt x="4978234" y="113131"/>
                </a:lnTo>
                <a:lnTo>
                  <a:pt x="5000189" y="108732"/>
                </a:lnTo>
                <a:lnTo>
                  <a:pt x="5018176" y="96723"/>
                </a:lnTo>
                <a:lnTo>
                  <a:pt x="5030334" y="78884"/>
                </a:lnTo>
                <a:lnTo>
                  <a:pt x="5034800" y="56997"/>
                </a:lnTo>
                <a:lnTo>
                  <a:pt x="5034800" y="56133"/>
                </a:lnTo>
                <a:lnTo>
                  <a:pt x="5030152" y="34247"/>
                </a:lnTo>
                <a:lnTo>
                  <a:pt x="5017690" y="16408"/>
                </a:lnTo>
                <a:lnTo>
                  <a:pt x="4999642" y="4398"/>
                </a:lnTo>
                <a:lnTo>
                  <a:pt x="4978234" y="0"/>
                </a:lnTo>
                <a:close/>
              </a:path>
              <a:path w="8402320" h="113664">
                <a:moveTo>
                  <a:pt x="5237276" y="0"/>
                </a:moveTo>
                <a:lnTo>
                  <a:pt x="5215686" y="4398"/>
                </a:lnTo>
                <a:lnTo>
                  <a:pt x="5197659" y="16408"/>
                </a:lnTo>
                <a:lnTo>
                  <a:pt x="5185298" y="34247"/>
                </a:lnTo>
                <a:lnTo>
                  <a:pt x="5180711" y="56133"/>
                </a:lnTo>
                <a:lnTo>
                  <a:pt x="5180711" y="56997"/>
                </a:lnTo>
                <a:lnTo>
                  <a:pt x="5185177" y="78884"/>
                </a:lnTo>
                <a:lnTo>
                  <a:pt x="5197335" y="96723"/>
                </a:lnTo>
                <a:lnTo>
                  <a:pt x="5215322" y="108732"/>
                </a:lnTo>
                <a:lnTo>
                  <a:pt x="5237276" y="113131"/>
                </a:lnTo>
                <a:lnTo>
                  <a:pt x="5259231" y="108732"/>
                </a:lnTo>
                <a:lnTo>
                  <a:pt x="5277218" y="96723"/>
                </a:lnTo>
                <a:lnTo>
                  <a:pt x="5289376" y="78884"/>
                </a:lnTo>
                <a:lnTo>
                  <a:pt x="5293842" y="56997"/>
                </a:lnTo>
                <a:lnTo>
                  <a:pt x="5293842" y="56133"/>
                </a:lnTo>
                <a:lnTo>
                  <a:pt x="5289194" y="34247"/>
                </a:lnTo>
                <a:lnTo>
                  <a:pt x="5276732" y="16408"/>
                </a:lnTo>
                <a:lnTo>
                  <a:pt x="5258684" y="4398"/>
                </a:lnTo>
                <a:lnTo>
                  <a:pt x="5237276" y="0"/>
                </a:lnTo>
                <a:close/>
              </a:path>
              <a:path w="8402320" h="113664">
                <a:moveTo>
                  <a:pt x="5496306" y="0"/>
                </a:moveTo>
                <a:lnTo>
                  <a:pt x="5474716" y="4398"/>
                </a:lnTo>
                <a:lnTo>
                  <a:pt x="5456688" y="16408"/>
                </a:lnTo>
                <a:lnTo>
                  <a:pt x="5444328" y="34247"/>
                </a:lnTo>
                <a:lnTo>
                  <a:pt x="5439740" y="56133"/>
                </a:lnTo>
                <a:lnTo>
                  <a:pt x="5439740" y="56997"/>
                </a:lnTo>
                <a:lnTo>
                  <a:pt x="5444206" y="78884"/>
                </a:lnTo>
                <a:lnTo>
                  <a:pt x="5456364" y="96723"/>
                </a:lnTo>
                <a:lnTo>
                  <a:pt x="5474351" y="108732"/>
                </a:lnTo>
                <a:lnTo>
                  <a:pt x="5496306" y="113131"/>
                </a:lnTo>
                <a:lnTo>
                  <a:pt x="5518260" y="108732"/>
                </a:lnTo>
                <a:lnTo>
                  <a:pt x="5536247" y="96723"/>
                </a:lnTo>
                <a:lnTo>
                  <a:pt x="5548405" y="78884"/>
                </a:lnTo>
                <a:lnTo>
                  <a:pt x="5552871" y="56997"/>
                </a:lnTo>
                <a:lnTo>
                  <a:pt x="5552871" y="56133"/>
                </a:lnTo>
                <a:lnTo>
                  <a:pt x="5548223" y="34247"/>
                </a:lnTo>
                <a:lnTo>
                  <a:pt x="5535761" y="16408"/>
                </a:lnTo>
                <a:lnTo>
                  <a:pt x="5517713" y="4398"/>
                </a:lnTo>
                <a:lnTo>
                  <a:pt x="5496306" y="0"/>
                </a:lnTo>
                <a:close/>
              </a:path>
              <a:path w="8402320" h="113664">
                <a:moveTo>
                  <a:pt x="5755347" y="0"/>
                </a:moveTo>
                <a:lnTo>
                  <a:pt x="5733757" y="4398"/>
                </a:lnTo>
                <a:lnTo>
                  <a:pt x="5715730" y="16408"/>
                </a:lnTo>
                <a:lnTo>
                  <a:pt x="5703369" y="34247"/>
                </a:lnTo>
                <a:lnTo>
                  <a:pt x="5698782" y="56133"/>
                </a:lnTo>
                <a:lnTo>
                  <a:pt x="5698782" y="56997"/>
                </a:lnTo>
                <a:lnTo>
                  <a:pt x="5703248" y="78884"/>
                </a:lnTo>
                <a:lnTo>
                  <a:pt x="5715406" y="96723"/>
                </a:lnTo>
                <a:lnTo>
                  <a:pt x="5733393" y="108732"/>
                </a:lnTo>
                <a:lnTo>
                  <a:pt x="5755347" y="113131"/>
                </a:lnTo>
                <a:lnTo>
                  <a:pt x="5777302" y="108732"/>
                </a:lnTo>
                <a:lnTo>
                  <a:pt x="5795289" y="96723"/>
                </a:lnTo>
                <a:lnTo>
                  <a:pt x="5807447" y="78884"/>
                </a:lnTo>
                <a:lnTo>
                  <a:pt x="5811913" y="56997"/>
                </a:lnTo>
                <a:lnTo>
                  <a:pt x="5811913" y="56133"/>
                </a:lnTo>
                <a:lnTo>
                  <a:pt x="5807265" y="34247"/>
                </a:lnTo>
                <a:lnTo>
                  <a:pt x="5794803" y="16408"/>
                </a:lnTo>
                <a:lnTo>
                  <a:pt x="5776755" y="4398"/>
                </a:lnTo>
                <a:lnTo>
                  <a:pt x="5755347" y="0"/>
                </a:lnTo>
                <a:close/>
              </a:path>
              <a:path w="8402320" h="113664">
                <a:moveTo>
                  <a:pt x="6014377" y="0"/>
                </a:moveTo>
                <a:lnTo>
                  <a:pt x="5992787" y="4398"/>
                </a:lnTo>
                <a:lnTo>
                  <a:pt x="5974759" y="16408"/>
                </a:lnTo>
                <a:lnTo>
                  <a:pt x="5962399" y="34247"/>
                </a:lnTo>
                <a:lnTo>
                  <a:pt x="5957811" y="56133"/>
                </a:lnTo>
                <a:lnTo>
                  <a:pt x="5957811" y="56997"/>
                </a:lnTo>
                <a:lnTo>
                  <a:pt x="5962277" y="78884"/>
                </a:lnTo>
                <a:lnTo>
                  <a:pt x="5974435" y="96723"/>
                </a:lnTo>
                <a:lnTo>
                  <a:pt x="5992422" y="108732"/>
                </a:lnTo>
                <a:lnTo>
                  <a:pt x="6014377" y="113131"/>
                </a:lnTo>
                <a:lnTo>
                  <a:pt x="6036331" y="108732"/>
                </a:lnTo>
                <a:lnTo>
                  <a:pt x="6054318" y="96723"/>
                </a:lnTo>
                <a:lnTo>
                  <a:pt x="6066476" y="78884"/>
                </a:lnTo>
                <a:lnTo>
                  <a:pt x="6070942" y="56997"/>
                </a:lnTo>
                <a:lnTo>
                  <a:pt x="6070942" y="56133"/>
                </a:lnTo>
                <a:lnTo>
                  <a:pt x="6066294" y="34247"/>
                </a:lnTo>
                <a:lnTo>
                  <a:pt x="6053832" y="16408"/>
                </a:lnTo>
                <a:lnTo>
                  <a:pt x="6035784" y="4398"/>
                </a:lnTo>
                <a:lnTo>
                  <a:pt x="6014377" y="0"/>
                </a:lnTo>
                <a:close/>
              </a:path>
              <a:path w="8402320" h="113664">
                <a:moveTo>
                  <a:pt x="6273419" y="0"/>
                </a:moveTo>
                <a:lnTo>
                  <a:pt x="6251829" y="4398"/>
                </a:lnTo>
                <a:lnTo>
                  <a:pt x="6233801" y="16408"/>
                </a:lnTo>
                <a:lnTo>
                  <a:pt x="6221441" y="34247"/>
                </a:lnTo>
                <a:lnTo>
                  <a:pt x="6216853" y="56133"/>
                </a:lnTo>
                <a:lnTo>
                  <a:pt x="6216853" y="56997"/>
                </a:lnTo>
                <a:lnTo>
                  <a:pt x="6221319" y="78884"/>
                </a:lnTo>
                <a:lnTo>
                  <a:pt x="6233477" y="96723"/>
                </a:lnTo>
                <a:lnTo>
                  <a:pt x="6251464" y="108732"/>
                </a:lnTo>
                <a:lnTo>
                  <a:pt x="6273419" y="113131"/>
                </a:lnTo>
                <a:lnTo>
                  <a:pt x="6295373" y="108732"/>
                </a:lnTo>
                <a:lnTo>
                  <a:pt x="6313360" y="96723"/>
                </a:lnTo>
                <a:lnTo>
                  <a:pt x="6325518" y="78884"/>
                </a:lnTo>
                <a:lnTo>
                  <a:pt x="6329984" y="56997"/>
                </a:lnTo>
                <a:lnTo>
                  <a:pt x="6329984" y="56133"/>
                </a:lnTo>
                <a:lnTo>
                  <a:pt x="6325336" y="34247"/>
                </a:lnTo>
                <a:lnTo>
                  <a:pt x="6312874" y="16408"/>
                </a:lnTo>
                <a:lnTo>
                  <a:pt x="6294826" y="4398"/>
                </a:lnTo>
                <a:lnTo>
                  <a:pt x="6273419" y="0"/>
                </a:lnTo>
                <a:close/>
              </a:path>
              <a:path w="8402320" h="113664">
                <a:moveTo>
                  <a:pt x="6532448" y="0"/>
                </a:moveTo>
                <a:lnTo>
                  <a:pt x="6510858" y="4398"/>
                </a:lnTo>
                <a:lnTo>
                  <a:pt x="6492830" y="16408"/>
                </a:lnTo>
                <a:lnTo>
                  <a:pt x="6480470" y="34247"/>
                </a:lnTo>
                <a:lnTo>
                  <a:pt x="6475882" y="56133"/>
                </a:lnTo>
                <a:lnTo>
                  <a:pt x="6475882" y="56997"/>
                </a:lnTo>
                <a:lnTo>
                  <a:pt x="6480348" y="78884"/>
                </a:lnTo>
                <a:lnTo>
                  <a:pt x="6492506" y="96723"/>
                </a:lnTo>
                <a:lnTo>
                  <a:pt x="6510493" y="108732"/>
                </a:lnTo>
                <a:lnTo>
                  <a:pt x="6532448" y="113131"/>
                </a:lnTo>
                <a:lnTo>
                  <a:pt x="6554402" y="108732"/>
                </a:lnTo>
                <a:lnTo>
                  <a:pt x="6572389" y="96723"/>
                </a:lnTo>
                <a:lnTo>
                  <a:pt x="6584547" y="78884"/>
                </a:lnTo>
                <a:lnTo>
                  <a:pt x="6589013" y="56997"/>
                </a:lnTo>
                <a:lnTo>
                  <a:pt x="6589013" y="56133"/>
                </a:lnTo>
                <a:lnTo>
                  <a:pt x="6584365" y="34247"/>
                </a:lnTo>
                <a:lnTo>
                  <a:pt x="6571903" y="16408"/>
                </a:lnTo>
                <a:lnTo>
                  <a:pt x="6553856" y="4398"/>
                </a:lnTo>
                <a:lnTo>
                  <a:pt x="6532448" y="0"/>
                </a:lnTo>
                <a:close/>
              </a:path>
              <a:path w="8402320" h="113664">
                <a:moveTo>
                  <a:pt x="6791490" y="0"/>
                </a:moveTo>
                <a:lnTo>
                  <a:pt x="6769900" y="4398"/>
                </a:lnTo>
                <a:lnTo>
                  <a:pt x="6751872" y="16408"/>
                </a:lnTo>
                <a:lnTo>
                  <a:pt x="6739512" y="34247"/>
                </a:lnTo>
                <a:lnTo>
                  <a:pt x="6734924" y="56133"/>
                </a:lnTo>
                <a:lnTo>
                  <a:pt x="6734924" y="56997"/>
                </a:lnTo>
                <a:lnTo>
                  <a:pt x="6739390" y="78884"/>
                </a:lnTo>
                <a:lnTo>
                  <a:pt x="6751548" y="96723"/>
                </a:lnTo>
                <a:lnTo>
                  <a:pt x="6769535" y="108732"/>
                </a:lnTo>
                <a:lnTo>
                  <a:pt x="6791490" y="113131"/>
                </a:lnTo>
                <a:lnTo>
                  <a:pt x="6813444" y="108732"/>
                </a:lnTo>
                <a:lnTo>
                  <a:pt x="6831431" y="96723"/>
                </a:lnTo>
                <a:lnTo>
                  <a:pt x="6843589" y="78884"/>
                </a:lnTo>
                <a:lnTo>
                  <a:pt x="6848055" y="56997"/>
                </a:lnTo>
                <a:lnTo>
                  <a:pt x="6848055" y="56133"/>
                </a:lnTo>
                <a:lnTo>
                  <a:pt x="6843407" y="34247"/>
                </a:lnTo>
                <a:lnTo>
                  <a:pt x="6830945" y="16408"/>
                </a:lnTo>
                <a:lnTo>
                  <a:pt x="6812897" y="4398"/>
                </a:lnTo>
                <a:lnTo>
                  <a:pt x="6791490" y="0"/>
                </a:lnTo>
                <a:close/>
              </a:path>
              <a:path w="8402320" h="113664">
                <a:moveTo>
                  <a:pt x="7050519" y="0"/>
                </a:moveTo>
                <a:lnTo>
                  <a:pt x="7028929" y="4398"/>
                </a:lnTo>
                <a:lnTo>
                  <a:pt x="7010901" y="16408"/>
                </a:lnTo>
                <a:lnTo>
                  <a:pt x="6998541" y="34247"/>
                </a:lnTo>
                <a:lnTo>
                  <a:pt x="6993953" y="56133"/>
                </a:lnTo>
                <a:lnTo>
                  <a:pt x="6993953" y="56997"/>
                </a:lnTo>
                <a:lnTo>
                  <a:pt x="6998419" y="78884"/>
                </a:lnTo>
                <a:lnTo>
                  <a:pt x="7010577" y="96723"/>
                </a:lnTo>
                <a:lnTo>
                  <a:pt x="7028564" y="108732"/>
                </a:lnTo>
                <a:lnTo>
                  <a:pt x="7050519" y="113131"/>
                </a:lnTo>
                <a:lnTo>
                  <a:pt x="7072473" y="108732"/>
                </a:lnTo>
                <a:lnTo>
                  <a:pt x="7090460" y="96723"/>
                </a:lnTo>
                <a:lnTo>
                  <a:pt x="7102618" y="78884"/>
                </a:lnTo>
                <a:lnTo>
                  <a:pt x="7107085" y="56997"/>
                </a:lnTo>
                <a:lnTo>
                  <a:pt x="7107085" y="56133"/>
                </a:lnTo>
                <a:lnTo>
                  <a:pt x="7102436" y="34247"/>
                </a:lnTo>
                <a:lnTo>
                  <a:pt x="7089975" y="16408"/>
                </a:lnTo>
                <a:lnTo>
                  <a:pt x="7071927" y="4398"/>
                </a:lnTo>
                <a:lnTo>
                  <a:pt x="7050519" y="0"/>
                </a:lnTo>
                <a:close/>
              </a:path>
              <a:path w="8402320" h="113664">
                <a:moveTo>
                  <a:pt x="7309561" y="0"/>
                </a:moveTo>
                <a:lnTo>
                  <a:pt x="7287971" y="4398"/>
                </a:lnTo>
                <a:lnTo>
                  <a:pt x="7269943" y="16408"/>
                </a:lnTo>
                <a:lnTo>
                  <a:pt x="7257583" y="34247"/>
                </a:lnTo>
                <a:lnTo>
                  <a:pt x="7252995" y="56133"/>
                </a:lnTo>
                <a:lnTo>
                  <a:pt x="7252995" y="56997"/>
                </a:lnTo>
                <a:lnTo>
                  <a:pt x="7257461" y="78884"/>
                </a:lnTo>
                <a:lnTo>
                  <a:pt x="7269619" y="96723"/>
                </a:lnTo>
                <a:lnTo>
                  <a:pt x="7287606" y="108732"/>
                </a:lnTo>
                <a:lnTo>
                  <a:pt x="7309561" y="113131"/>
                </a:lnTo>
                <a:lnTo>
                  <a:pt x="7331515" y="108732"/>
                </a:lnTo>
                <a:lnTo>
                  <a:pt x="7349502" y="96723"/>
                </a:lnTo>
                <a:lnTo>
                  <a:pt x="7361660" y="78884"/>
                </a:lnTo>
                <a:lnTo>
                  <a:pt x="7366127" y="56997"/>
                </a:lnTo>
                <a:lnTo>
                  <a:pt x="7366127" y="56133"/>
                </a:lnTo>
                <a:lnTo>
                  <a:pt x="7361478" y="34247"/>
                </a:lnTo>
                <a:lnTo>
                  <a:pt x="7349016" y="16408"/>
                </a:lnTo>
                <a:lnTo>
                  <a:pt x="7330969" y="4398"/>
                </a:lnTo>
                <a:lnTo>
                  <a:pt x="7309561" y="0"/>
                </a:lnTo>
                <a:close/>
              </a:path>
              <a:path w="8402320" h="113664">
                <a:moveTo>
                  <a:pt x="7568590" y="0"/>
                </a:moveTo>
                <a:lnTo>
                  <a:pt x="7547000" y="4398"/>
                </a:lnTo>
                <a:lnTo>
                  <a:pt x="7528972" y="16408"/>
                </a:lnTo>
                <a:lnTo>
                  <a:pt x="7516612" y="34247"/>
                </a:lnTo>
                <a:lnTo>
                  <a:pt x="7512024" y="56133"/>
                </a:lnTo>
                <a:lnTo>
                  <a:pt x="7512024" y="56997"/>
                </a:lnTo>
                <a:lnTo>
                  <a:pt x="7516491" y="78884"/>
                </a:lnTo>
                <a:lnTo>
                  <a:pt x="7528648" y="96723"/>
                </a:lnTo>
                <a:lnTo>
                  <a:pt x="7546636" y="108732"/>
                </a:lnTo>
                <a:lnTo>
                  <a:pt x="7568590" y="113131"/>
                </a:lnTo>
                <a:lnTo>
                  <a:pt x="7590544" y="108732"/>
                </a:lnTo>
                <a:lnTo>
                  <a:pt x="7608531" y="96723"/>
                </a:lnTo>
                <a:lnTo>
                  <a:pt x="7620689" y="78884"/>
                </a:lnTo>
                <a:lnTo>
                  <a:pt x="7625156" y="56997"/>
                </a:lnTo>
                <a:lnTo>
                  <a:pt x="7625156" y="56133"/>
                </a:lnTo>
                <a:lnTo>
                  <a:pt x="7620507" y="34247"/>
                </a:lnTo>
                <a:lnTo>
                  <a:pt x="7608046" y="16408"/>
                </a:lnTo>
                <a:lnTo>
                  <a:pt x="7589998" y="4398"/>
                </a:lnTo>
                <a:lnTo>
                  <a:pt x="7568590" y="0"/>
                </a:lnTo>
                <a:close/>
              </a:path>
              <a:path w="8402320" h="113664">
                <a:moveTo>
                  <a:pt x="7827632" y="0"/>
                </a:moveTo>
                <a:lnTo>
                  <a:pt x="7806042" y="4398"/>
                </a:lnTo>
                <a:lnTo>
                  <a:pt x="7788014" y="16408"/>
                </a:lnTo>
                <a:lnTo>
                  <a:pt x="7775654" y="34247"/>
                </a:lnTo>
                <a:lnTo>
                  <a:pt x="7771066" y="56133"/>
                </a:lnTo>
                <a:lnTo>
                  <a:pt x="7771066" y="56997"/>
                </a:lnTo>
                <a:lnTo>
                  <a:pt x="7775532" y="78884"/>
                </a:lnTo>
                <a:lnTo>
                  <a:pt x="7787690" y="96723"/>
                </a:lnTo>
                <a:lnTo>
                  <a:pt x="7805677" y="108732"/>
                </a:lnTo>
                <a:lnTo>
                  <a:pt x="7827632" y="113131"/>
                </a:lnTo>
                <a:lnTo>
                  <a:pt x="7849586" y="108732"/>
                </a:lnTo>
                <a:lnTo>
                  <a:pt x="7867573" y="96723"/>
                </a:lnTo>
                <a:lnTo>
                  <a:pt x="7879731" y="78884"/>
                </a:lnTo>
                <a:lnTo>
                  <a:pt x="7884198" y="56997"/>
                </a:lnTo>
                <a:lnTo>
                  <a:pt x="7884198" y="56133"/>
                </a:lnTo>
                <a:lnTo>
                  <a:pt x="7879549" y="34247"/>
                </a:lnTo>
                <a:lnTo>
                  <a:pt x="7867088" y="16408"/>
                </a:lnTo>
                <a:lnTo>
                  <a:pt x="7849040" y="4398"/>
                </a:lnTo>
                <a:lnTo>
                  <a:pt x="7827632" y="0"/>
                </a:lnTo>
                <a:close/>
              </a:path>
              <a:path w="8402320" h="113664">
                <a:moveTo>
                  <a:pt x="8086661" y="0"/>
                </a:moveTo>
                <a:lnTo>
                  <a:pt x="8065071" y="4398"/>
                </a:lnTo>
                <a:lnTo>
                  <a:pt x="8047043" y="16408"/>
                </a:lnTo>
                <a:lnTo>
                  <a:pt x="8034683" y="34247"/>
                </a:lnTo>
                <a:lnTo>
                  <a:pt x="8030095" y="56133"/>
                </a:lnTo>
                <a:lnTo>
                  <a:pt x="8030095" y="56997"/>
                </a:lnTo>
                <a:lnTo>
                  <a:pt x="8034562" y="78884"/>
                </a:lnTo>
                <a:lnTo>
                  <a:pt x="8046719" y="96723"/>
                </a:lnTo>
                <a:lnTo>
                  <a:pt x="8064707" y="108732"/>
                </a:lnTo>
                <a:lnTo>
                  <a:pt x="8086661" y="113131"/>
                </a:lnTo>
                <a:lnTo>
                  <a:pt x="8108615" y="108732"/>
                </a:lnTo>
                <a:lnTo>
                  <a:pt x="8126603" y="96723"/>
                </a:lnTo>
                <a:lnTo>
                  <a:pt x="8138760" y="78884"/>
                </a:lnTo>
                <a:lnTo>
                  <a:pt x="8143227" y="56997"/>
                </a:lnTo>
                <a:lnTo>
                  <a:pt x="8143227" y="56133"/>
                </a:lnTo>
                <a:lnTo>
                  <a:pt x="8138578" y="34247"/>
                </a:lnTo>
                <a:lnTo>
                  <a:pt x="8126117" y="16408"/>
                </a:lnTo>
                <a:lnTo>
                  <a:pt x="8108069" y="4398"/>
                </a:lnTo>
                <a:lnTo>
                  <a:pt x="8086661" y="0"/>
                </a:lnTo>
                <a:close/>
              </a:path>
              <a:path w="8402320" h="113664">
                <a:moveTo>
                  <a:pt x="8345703" y="0"/>
                </a:moveTo>
                <a:lnTo>
                  <a:pt x="8324113" y="4398"/>
                </a:lnTo>
                <a:lnTo>
                  <a:pt x="8306085" y="16408"/>
                </a:lnTo>
                <a:lnTo>
                  <a:pt x="8293725" y="34247"/>
                </a:lnTo>
                <a:lnTo>
                  <a:pt x="8289137" y="56133"/>
                </a:lnTo>
                <a:lnTo>
                  <a:pt x="8289137" y="56997"/>
                </a:lnTo>
                <a:lnTo>
                  <a:pt x="8293604" y="78884"/>
                </a:lnTo>
                <a:lnTo>
                  <a:pt x="8305761" y="96723"/>
                </a:lnTo>
                <a:lnTo>
                  <a:pt x="8323749" y="108732"/>
                </a:lnTo>
                <a:lnTo>
                  <a:pt x="8345703" y="113131"/>
                </a:lnTo>
                <a:lnTo>
                  <a:pt x="8367657" y="108732"/>
                </a:lnTo>
                <a:lnTo>
                  <a:pt x="8385644" y="96723"/>
                </a:lnTo>
                <a:lnTo>
                  <a:pt x="8397802" y="78884"/>
                </a:lnTo>
                <a:lnTo>
                  <a:pt x="8402269" y="56997"/>
                </a:lnTo>
                <a:lnTo>
                  <a:pt x="8402269" y="56133"/>
                </a:lnTo>
                <a:lnTo>
                  <a:pt x="8397620" y="34247"/>
                </a:lnTo>
                <a:lnTo>
                  <a:pt x="8385159" y="16408"/>
                </a:lnTo>
                <a:lnTo>
                  <a:pt x="8367111" y="4398"/>
                </a:lnTo>
                <a:lnTo>
                  <a:pt x="834570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3"/>
          <p:cNvSpPr/>
          <p:nvPr/>
        </p:nvSpPr>
        <p:spPr>
          <a:xfrm>
            <a:off x="370867" y="6143980"/>
            <a:ext cx="8402320" cy="113664"/>
          </a:xfrm>
          <a:custGeom>
            <a:avLst/>
            <a:gdLst/>
            <a:ahLst/>
            <a:cxnLst/>
            <a:rect l="l" t="t" r="r" b="b"/>
            <a:pathLst>
              <a:path w="8402320" h="113664">
                <a:moveTo>
                  <a:pt x="56565" y="0"/>
                </a:moveTo>
                <a:lnTo>
                  <a:pt x="34975" y="4398"/>
                </a:lnTo>
                <a:lnTo>
                  <a:pt x="16948" y="16408"/>
                </a:lnTo>
                <a:lnTo>
                  <a:pt x="4587" y="34247"/>
                </a:lnTo>
                <a:lnTo>
                  <a:pt x="0" y="56133"/>
                </a:lnTo>
                <a:lnTo>
                  <a:pt x="0" y="56997"/>
                </a:lnTo>
                <a:lnTo>
                  <a:pt x="4466" y="78884"/>
                </a:lnTo>
                <a:lnTo>
                  <a:pt x="16624" y="96723"/>
                </a:lnTo>
                <a:lnTo>
                  <a:pt x="34611" y="108732"/>
                </a:lnTo>
                <a:lnTo>
                  <a:pt x="56565" y="113131"/>
                </a:lnTo>
                <a:lnTo>
                  <a:pt x="78520" y="108732"/>
                </a:lnTo>
                <a:lnTo>
                  <a:pt x="96507" y="96723"/>
                </a:lnTo>
                <a:lnTo>
                  <a:pt x="108665" y="78884"/>
                </a:lnTo>
                <a:lnTo>
                  <a:pt x="113131" y="56997"/>
                </a:lnTo>
                <a:lnTo>
                  <a:pt x="113131" y="56133"/>
                </a:lnTo>
                <a:lnTo>
                  <a:pt x="108483" y="34247"/>
                </a:lnTo>
                <a:lnTo>
                  <a:pt x="96021" y="16408"/>
                </a:lnTo>
                <a:lnTo>
                  <a:pt x="77973" y="4398"/>
                </a:lnTo>
                <a:lnTo>
                  <a:pt x="56565" y="0"/>
                </a:lnTo>
                <a:close/>
              </a:path>
              <a:path w="8402320" h="113664">
                <a:moveTo>
                  <a:pt x="315595" y="0"/>
                </a:moveTo>
                <a:lnTo>
                  <a:pt x="294005" y="4398"/>
                </a:lnTo>
                <a:lnTo>
                  <a:pt x="275977" y="16408"/>
                </a:lnTo>
                <a:lnTo>
                  <a:pt x="263617" y="34247"/>
                </a:lnTo>
                <a:lnTo>
                  <a:pt x="259029" y="56133"/>
                </a:lnTo>
                <a:lnTo>
                  <a:pt x="259029" y="56997"/>
                </a:lnTo>
                <a:lnTo>
                  <a:pt x="263495" y="78884"/>
                </a:lnTo>
                <a:lnTo>
                  <a:pt x="275653" y="96723"/>
                </a:lnTo>
                <a:lnTo>
                  <a:pt x="293640" y="108732"/>
                </a:lnTo>
                <a:lnTo>
                  <a:pt x="315595" y="113131"/>
                </a:lnTo>
                <a:lnTo>
                  <a:pt x="337549" y="108732"/>
                </a:lnTo>
                <a:lnTo>
                  <a:pt x="355536" y="96723"/>
                </a:lnTo>
                <a:lnTo>
                  <a:pt x="367694" y="78884"/>
                </a:lnTo>
                <a:lnTo>
                  <a:pt x="372160" y="56997"/>
                </a:lnTo>
                <a:lnTo>
                  <a:pt x="372160" y="56133"/>
                </a:lnTo>
                <a:lnTo>
                  <a:pt x="367512" y="34247"/>
                </a:lnTo>
                <a:lnTo>
                  <a:pt x="355050" y="16408"/>
                </a:lnTo>
                <a:lnTo>
                  <a:pt x="337002" y="4398"/>
                </a:lnTo>
                <a:lnTo>
                  <a:pt x="315595" y="0"/>
                </a:lnTo>
                <a:close/>
              </a:path>
              <a:path w="8402320" h="113664">
                <a:moveTo>
                  <a:pt x="574636" y="0"/>
                </a:moveTo>
                <a:lnTo>
                  <a:pt x="553046" y="4398"/>
                </a:lnTo>
                <a:lnTo>
                  <a:pt x="535019" y="16408"/>
                </a:lnTo>
                <a:lnTo>
                  <a:pt x="522658" y="34247"/>
                </a:lnTo>
                <a:lnTo>
                  <a:pt x="518071" y="56133"/>
                </a:lnTo>
                <a:lnTo>
                  <a:pt x="518071" y="56997"/>
                </a:lnTo>
                <a:lnTo>
                  <a:pt x="522537" y="78884"/>
                </a:lnTo>
                <a:lnTo>
                  <a:pt x="534695" y="96723"/>
                </a:lnTo>
                <a:lnTo>
                  <a:pt x="552682" y="108732"/>
                </a:lnTo>
                <a:lnTo>
                  <a:pt x="574636" y="113131"/>
                </a:lnTo>
                <a:lnTo>
                  <a:pt x="596591" y="108732"/>
                </a:lnTo>
                <a:lnTo>
                  <a:pt x="614578" y="96723"/>
                </a:lnTo>
                <a:lnTo>
                  <a:pt x="626736" y="78884"/>
                </a:lnTo>
                <a:lnTo>
                  <a:pt x="631202" y="56997"/>
                </a:lnTo>
                <a:lnTo>
                  <a:pt x="631202" y="56133"/>
                </a:lnTo>
                <a:lnTo>
                  <a:pt x="626554" y="34247"/>
                </a:lnTo>
                <a:lnTo>
                  <a:pt x="614092" y="16408"/>
                </a:lnTo>
                <a:lnTo>
                  <a:pt x="596044" y="4398"/>
                </a:lnTo>
                <a:lnTo>
                  <a:pt x="574636" y="0"/>
                </a:lnTo>
                <a:close/>
              </a:path>
              <a:path w="8402320" h="113664">
                <a:moveTo>
                  <a:pt x="833666" y="0"/>
                </a:moveTo>
                <a:lnTo>
                  <a:pt x="812076" y="4398"/>
                </a:lnTo>
                <a:lnTo>
                  <a:pt x="794048" y="16408"/>
                </a:lnTo>
                <a:lnTo>
                  <a:pt x="781688" y="34247"/>
                </a:lnTo>
                <a:lnTo>
                  <a:pt x="777100" y="56133"/>
                </a:lnTo>
                <a:lnTo>
                  <a:pt x="777100" y="56997"/>
                </a:lnTo>
                <a:lnTo>
                  <a:pt x="781566" y="78884"/>
                </a:lnTo>
                <a:lnTo>
                  <a:pt x="793724" y="96723"/>
                </a:lnTo>
                <a:lnTo>
                  <a:pt x="811711" y="108732"/>
                </a:lnTo>
                <a:lnTo>
                  <a:pt x="833666" y="113131"/>
                </a:lnTo>
                <a:lnTo>
                  <a:pt x="855620" y="108732"/>
                </a:lnTo>
                <a:lnTo>
                  <a:pt x="873607" y="96723"/>
                </a:lnTo>
                <a:lnTo>
                  <a:pt x="885765" y="78884"/>
                </a:lnTo>
                <a:lnTo>
                  <a:pt x="890231" y="56997"/>
                </a:lnTo>
                <a:lnTo>
                  <a:pt x="890231" y="56133"/>
                </a:lnTo>
                <a:lnTo>
                  <a:pt x="885583" y="34247"/>
                </a:lnTo>
                <a:lnTo>
                  <a:pt x="873121" y="16408"/>
                </a:lnTo>
                <a:lnTo>
                  <a:pt x="855073" y="4398"/>
                </a:lnTo>
                <a:lnTo>
                  <a:pt x="833666" y="0"/>
                </a:lnTo>
                <a:close/>
              </a:path>
              <a:path w="8402320" h="113664">
                <a:moveTo>
                  <a:pt x="1092708" y="0"/>
                </a:moveTo>
                <a:lnTo>
                  <a:pt x="1071118" y="4398"/>
                </a:lnTo>
                <a:lnTo>
                  <a:pt x="1053090" y="16408"/>
                </a:lnTo>
                <a:lnTo>
                  <a:pt x="1040730" y="34247"/>
                </a:lnTo>
                <a:lnTo>
                  <a:pt x="1036142" y="56133"/>
                </a:lnTo>
                <a:lnTo>
                  <a:pt x="1036142" y="56997"/>
                </a:lnTo>
                <a:lnTo>
                  <a:pt x="1040608" y="78884"/>
                </a:lnTo>
                <a:lnTo>
                  <a:pt x="1052766" y="96723"/>
                </a:lnTo>
                <a:lnTo>
                  <a:pt x="1070753" y="108732"/>
                </a:lnTo>
                <a:lnTo>
                  <a:pt x="1092708" y="113131"/>
                </a:lnTo>
                <a:lnTo>
                  <a:pt x="1114662" y="108732"/>
                </a:lnTo>
                <a:lnTo>
                  <a:pt x="1132649" y="96723"/>
                </a:lnTo>
                <a:lnTo>
                  <a:pt x="1144807" y="78884"/>
                </a:lnTo>
                <a:lnTo>
                  <a:pt x="1149273" y="56997"/>
                </a:lnTo>
                <a:lnTo>
                  <a:pt x="1149273" y="56133"/>
                </a:lnTo>
                <a:lnTo>
                  <a:pt x="1144625" y="34247"/>
                </a:lnTo>
                <a:lnTo>
                  <a:pt x="1132163" y="16408"/>
                </a:lnTo>
                <a:lnTo>
                  <a:pt x="1114115" y="4398"/>
                </a:lnTo>
                <a:lnTo>
                  <a:pt x="1092708" y="0"/>
                </a:lnTo>
                <a:close/>
              </a:path>
              <a:path w="8402320" h="113664">
                <a:moveTo>
                  <a:pt x="1351737" y="0"/>
                </a:moveTo>
                <a:lnTo>
                  <a:pt x="1330147" y="4398"/>
                </a:lnTo>
                <a:lnTo>
                  <a:pt x="1312119" y="16408"/>
                </a:lnTo>
                <a:lnTo>
                  <a:pt x="1299759" y="34247"/>
                </a:lnTo>
                <a:lnTo>
                  <a:pt x="1295171" y="56133"/>
                </a:lnTo>
                <a:lnTo>
                  <a:pt x="1295171" y="56997"/>
                </a:lnTo>
                <a:lnTo>
                  <a:pt x="1299637" y="78884"/>
                </a:lnTo>
                <a:lnTo>
                  <a:pt x="1311795" y="96723"/>
                </a:lnTo>
                <a:lnTo>
                  <a:pt x="1329782" y="108732"/>
                </a:lnTo>
                <a:lnTo>
                  <a:pt x="1351737" y="113131"/>
                </a:lnTo>
                <a:lnTo>
                  <a:pt x="1373691" y="108732"/>
                </a:lnTo>
                <a:lnTo>
                  <a:pt x="1391678" y="96723"/>
                </a:lnTo>
                <a:lnTo>
                  <a:pt x="1403836" y="78884"/>
                </a:lnTo>
                <a:lnTo>
                  <a:pt x="1408303" y="56997"/>
                </a:lnTo>
                <a:lnTo>
                  <a:pt x="1408303" y="56133"/>
                </a:lnTo>
                <a:lnTo>
                  <a:pt x="1403654" y="34247"/>
                </a:lnTo>
                <a:lnTo>
                  <a:pt x="1391192" y="16408"/>
                </a:lnTo>
                <a:lnTo>
                  <a:pt x="1373145" y="4398"/>
                </a:lnTo>
                <a:lnTo>
                  <a:pt x="1351737" y="0"/>
                </a:lnTo>
                <a:close/>
              </a:path>
              <a:path w="8402320" h="113664">
                <a:moveTo>
                  <a:pt x="1610779" y="0"/>
                </a:moveTo>
                <a:lnTo>
                  <a:pt x="1589189" y="4398"/>
                </a:lnTo>
                <a:lnTo>
                  <a:pt x="1571161" y="16408"/>
                </a:lnTo>
                <a:lnTo>
                  <a:pt x="1558801" y="34247"/>
                </a:lnTo>
                <a:lnTo>
                  <a:pt x="1554213" y="56133"/>
                </a:lnTo>
                <a:lnTo>
                  <a:pt x="1554213" y="56997"/>
                </a:lnTo>
                <a:lnTo>
                  <a:pt x="1558679" y="78884"/>
                </a:lnTo>
                <a:lnTo>
                  <a:pt x="1570837" y="96723"/>
                </a:lnTo>
                <a:lnTo>
                  <a:pt x="1588824" y="108732"/>
                </a:lnTo>
                <a:lnTo>
                  <a:pt x="1610779" y="113131"/>
                </a:lnTo>
                <a:lnTo>
                  <a:pt x="1632733" y="108732"/>
                </a:lnTo>
                <a:lnTo>
                  <a:pt x="1650720" y="96723"/>
                </a:lnTo>
                <a:lnTo>
                  <a:pt x="1662878" y="78884"/>
                </a:lnTo>
                <a:lnTo>
                  <a:pt x="1667344" y="56997"/>
                </a:lnTo>
                <a:lnTo>
                  <a:pt x="1667344" y="56133"/>
                </a:lnTo>
                <a:lnTo>
                  <a:pt x="1662696" y="34247"/>
                </a:lnTo>
                <a:lnTo>
                  <a:pt x="1650234" y="16408"/>
                </a:lnTo>
                <a:lnTo>
                  <a:pt x="1632186" y="4398"/>
                </a:lnTo>
                <a:lnTo>
                  <a:pt x="1610779" y="0"/>
                </a:lnTo>
                <a:close/>
              </a:path>
              <a:path w="8402320" h="113664">
                <a:moveTo>
                  <a:pt x="1869808" y="0"/>
                </a:moveTo>
                <a:lnTo>
                  <a:pt x="1848218" y="4398"/>
                </a:lnTo>
                <a:lnTo>
                  <a:pt x="1830190" y="16408"/>
                </a:lnTo>
                <a:lnTo>
                  <a:pt x="1817830" y="34247"/>
                </a:lnTo>
                <a:lnTo>
                  <a:pt x="1813242" y="56133"/>
                </a:lnTo>
                <a:lnTo>
                  <a:pt x="1813242" y="56997"/>
                </a:lnTo>
                <a:lnTo>
                  <a:pt x="1817708" y="78884"/>
                </a:lnTo>
                <a:lnTo>
                  <a:pt x="1829866" y="96723"/>
                </a:lnTo>
                <a:lnTo>
                  <a:pt x="1847853" y="108732"/>
                </a:lnTo>
                <a:lnTo>
                  <a:pt x="1869808" y="113131"/>
                </a:lnTo>
                <a:lnTo>
                  <a:pt x="1891762" y="108732"/>
                </a:lnTo>
                <a:lnTo>
                  <a:pt x="1909749" y="96723"/>
                </a:lnTo>
                <a:lnTo>
                  <a:pt x="1921907" y="78884"/>
                </a:lnTo>
                <a:lnTo>
                  <a:pt x="1926374" y="56997"/>
                </a:lnTo>
                <a:lnTo>
                  <a:pt x="1926374" y="56133"/>
                </a:lnTo>
                <a:lnTo>
                  <a:pt x="1921725" y="34247"/>
                </a:lnTo>
                <a:lnTo>
                  <a:pt x="1909264" y="16408"/>
                </a:lnTo>
                <a:lnTo>
                  <a:pt x="1891216" y="4398"/>
                </a:lnTo>
                <a:lnTo>
                  <a:pt x="1869808" y="0"/>
                </a:lnTo>
                <a:close/>
              </a:path>
              <a:path w="8402320" h="113664">
                <a:moveTo>
                  <a:pt x="2128850" y="0"/>
                </a:moveTo>
                <a:lnTo>
                  <a:pt x="2107260" y="4398"/>
                </a:lnTo>
                <a:lnTo>
                  <a:pt x="2089232" y="16408"/>
                </a:lnTo>
                <a:lnTo>
                  <a:pt x="2076872" y="34247"/>
                </a:lnTo>
                <a:lnTo>
                  <a:pt x="2072284" y="56133"/>
                </a:lnTo>
                <a:lnTo>
                  <a:pt x="2072284" y="56997"/>
                </a:lnTo>
                <a:lnTo>
                  <a:pt x="2076750" y="78884"/>
                </a:lnTo>
                <a:lnTo>
                  <a:pt x="2088908" y="96723"/>
                </a:lnTo>
                <a:lnTo>
                  <a:pt x="2106895" y="108732"/>
                </a:lnTo>
                <a:lnTo>
                  <a:pt x="2128850" y="113131"/>
                </a:lnTo>
                <a:lnTo>
                  <a:pt x="2150804" y="108732"/>
                </a:lnTo>
                <a:lnTo>
                  <a:pt x="2168791" y="96723"/>
                </a:lnTo>
                <a:lnTo>
                  <a:pt x="2180949" y="78884"/>
                </a:lnTo>
                <a:lnTo>
                  <a:pt x="2185416" y="56997"/>
                </a:lnTo>
                <a:lnTo>
                  <a:pt x="2185416" y="56133"/>
                </a:lnTo>
                <a:lnTo>
                  <a:pt x="2180767" y="34247"/>
                </a:lnTo>
                <a:lnTo>
                  <a:pt x="2168305" y="16408"/>
                </a:lnTo>
                <a:lnTo>
                  <a:pt x="2150258" y="4398"/>
                </a:lnTo>
                <a:lnTo>
                  <a:pt x="2128850" y="0"/>
                </a:lnTo>
                <a:close/>
              </a:path>
              <a:path w="8402320" h="113664">
                <a:moveTo>
                  <a:pt x="2387879" y="0"/>
                </a:moveTo>
                <a:lnTo>
                  <a:pt x="2366289" y="4398"/>
                </a:lnTo>
                <a:lnTo>
                  <a:pt x="2348261" y="16408"/>
                </a:lnTo>
                <a:lnTo>
                  <a:pt x="2335901" y="34247"/>
                </a:lnTo>
                <a:lnTo>
                  <a:pt x="2331313" y="56133"/>
                </a:lnTo>
                <a:lnTo>
                  <a:pt x="2331313" y="56997"/>
                </a:lnTo>
                <a:lnTo>
                  <a:pt x="2335780" y="78884"/>
                </a:lnTo>
                <a:lnTo>
                  <a:pt x="2347937" y="96723"/>
                </a:lnTo>
                <a:lnTo>
                  <a:pt x="2365925" y="108732"/>
                </a:lnTo>
                <a:lnTo>
                  <a:pt x="2387879" y="113131"/>
                </a:lnTo>
                <a:lnTo>
                  <a:pt x="2409833" y="108732"/>
                </a:lnTo>
                <a:lnTo>
                  <a:pt x="2427820" y="96723"/>
                </a:lnTo>
                <a:lnTo>
                  <a:pt x="2439978" y="78884"/>
                </a:lnTo>
                <a:lnTo>
                  <a:pt x="2444445" y="56997"/>
                </a:lnTo>
                <a:lnTo>
                  <a:pt x="2444445" y="56133"/>
                </a:lnTo>
                <a:lnTo>
                  <a:pt x="2439796" y="34247"/>
                </a:lnTo>
                <a:lnTo>
                  <a:pt x="2427335" y="16408"/>
                </a:lnTo>
                <a:lnTo>
                  <a:pt x="2409287" y="4398"/>
                </a:lnTo>
                <a:lnTo>
                  <a:pt x="2387879" y="0"/>
                </a:lnTo>
                <a:close/>
              </a:path>
              <a:path w="8402320" h="113664">
                <a:moveTo>
                  <a:pt x="2646921" y="0"/>
                </a:moveTo>
                <a:lnTo>
                  <a:pt x="2625331" y="4398"/>
                </a:lnTo>
                <a:lnTo>
                  <a:pt x="2607303" y="16408"/>
                </a:lnTo>
                <a:lnTo>
                  <a:pt x="2594943" y="34247"/>
                </a:lnTo>
                <a:lnTo>
                  <a:pt x="2590355" y="56133"/>
                </a:lnTo>
                <a:lnTo>
                  <a:pt x="2590355" y="56997"/>
                </a:lnTo>
                <a:lnTo>
                  <a:pt x="2594821" y="78884"/>
                </a:lnTo>
                <a:lnTo>
                  <a:pt x="2606979" y="96723"/>
                </a:lnTo>
                <a:lnTo>
                  <a:pt x="2624966" y="108732"/>
                </a:lnTo>
                <a:lnTo>
                  <a:pt x="2646921" y="113131"/>
                </a:lnTo>
                <a:lnTo>
                  <a:pt x="2668875" y="108732"/>
                </a:lnTo>
                <a:lnTo>
                  <a:pt x="2686862" y="96723"/>
                </a:lnTo>
                <a:lnTo>
                  <a:pt x="2699020" y="78884"/>
                </a:lnTo>
                <a:lnTo>
                  <a:pt x="2703487" y="56997"/>
                </a:lnTo>
                <a:lnTo>
                  <a:pt x="2703487" y="56133"/>
                </a:lnTo>
                <a:lnTo>
                  <a:pt x="2698838" y="34247"/>
                </a:lnTo>
                <a:lnTo>
                  <a:pt x="2686377" y="16408"/>
                </a:lnTo>
                <a:lnTo>
                  <a:pt x="2668329" y="4398"/>
                </a:lnTo>
                <a:lnTo>
                  <a:pt x="2646921" y="0"/>
                </a:lnTo>
                <a:close/>
              </a:path>
              <a:path w="8402320" h="113664">
                <a:moveTo>
                  <a:pt x="2905950" y="0"/>
                </a:moveTo>
                <a:lnTo>
                  <a:pt x="2884360" y="4398"/>
                </a:lnTo>
                <a:lnTo>
                  <a:pt x="2866332" y="16408"/>
                </a:lnTo>
                <a:lnTo>
                  <a:pt x="2853972" y="34247"/>
                </a:lnTo>
                <a:lnTo>
                  <a:pt x="2849384" y="56133"/>
                </a:lnTo>
                <a:lnTo>
                  <a:pt x="2849384" y="56997"/>
                </a:lnTo>
                <a:lnTo>
                  <a:pt x="2853851" y="78884"/>
                </a:lnTo>
                <a:lnTo>
                  <a:pt x="2866009" y="96723"/>
                </a:lnTo>
                <a:lnTo>
                  <a:pt x="2883996" y="108732"/>
                </a:lnTo>
                <a:lnTo>
                  <a:pt x="2905950" y="113131"/>
                </a:lnTo>
                <a:lnTo>
                  <a:pt x="2927904" y="108732"/>
                </a:lnTo>
                <a:lnTo>
                  <a:pt x="2945892" y="96723"/>
                </a:lnTo>
                <a:lnTo>
                  <a:pt x="2958049" y="78884"/>
                </a:lnTo>
                <a:lnTo>
                  <a:pt x="2962516" y="56997"/>
                </a:lnTo>
                <a:lnTo>
                  <a:pt x="2962516" y="56133"/>
                </a:lnTo>
                <a:lnTo>
                  <a:pt x="2957867" y="34247"/>
                </a:lnTo>
                <a:lnTo>
                  <a:pt x="2945406" y="16408"/>
                </a:lnTo>
                <a:lnTo>
                  <a:pt x="2927358" y="4398"/>
                </a:lnTo>
                <a:lnTo>
                  <a:pt x="2905950" y="0"/>
                </a:lnTo>
                <a:close/>
              </a:path>
              <a:path w="8402320" h="113664">
                <a:moveTo>
                  <a:pt x="3164992" y="0"/>
                </a:moveTo>
                <a:lnTo>
                  <a:pt x="3143402" y="4398"/>
                </a:lnTo>
                <a:lnTo>
                  <a:pt x="3125374" y="16408"/>
                </a:lnTo>
                <a:lnTo>
                  <a:pt x="3113014" y="34247"/>
                </a:lnTo>
                <a:lnTo>
                  <a:pt x="3108426" y="56133"/>
                </a:lnTo>
                <a:lnTo>
                  <a:pt x="3108426" y="56997"/>
                </a:lnTo>
                <a:lnTo>
                  <a:pt x="3112893" y="78884"/>
                </a:lnTo>
                <a:lnTo>
                  <a:pt x="3125050" y="96723"/>
                </a:lnTo>
                <a:lnTo>
                  <a:pt x="3143038" y="108732"/>
                </a:lnTo>
                <a:lnTo>
                  <a:pt x="3164992" y="113131"/>
                </a:lnTo>
                <a:lnTo>
                  <a:pt x="3186946" y="108732"/>
                </a:lnTo>
                <a:lnTo>
                  <a:pt x="3204933" y="96723"/>
                </a:lnTo>
                <a:lnTo>
                  <a:pt x="3217091" y="78884"/>
                </a:lnTo>
                <a:lnTo>
                  <a:pt x="3221558" y="56997"/>
                </a:lnTo>
                <a:lnTo>
                  <a:pt x="3221558" y="56133"/>
                </a:lnTo>
                <a:lnTo>
                  <a:pt x="3216909" y="34247"/>
                </a:lnTo>
                <a:lnTo>
                  <a:pt x="3204448" y="16408"/>
                </a:lnTo>
                <a:lnTo>
                  <a:pt x="3186400" y="4398"/>
                </a:lnTo>
                <a:lnTo>
                  <a:pt x="3164992" y="0"/>
                </a:lnTo>
                <a:close/>
              </a:path>
              <a:path w="8402320" h="113664">
                <a:moveTo>
                  <a:pt x="3424021" y="0"/>
                </a:moveTo>
                <a:lnTo>
                  <a:pt x="3402431" y="4398"/>
                </a:lnTo>
                <a:lnTo>
                  <a:pt x="3384403" y="16408"/>
                </a:lnTo>
                <a:lnTo>
                  <a:pt x="3372043" y="34247"/>
                </a:lnTo>
                <a:lnTo>
                  <a:pt x="3367455" y="56133"/>
                </a:lnTo>
                <a:lnTo>
                  <a:pt x="3367455" y="56997"/>
                </a:lnTo>
                <a:lnTo>
                  <a:pt x="3371922" y="78884"/>
                </a:lnTo>
                <a:lnTo>
                  <a:pt x="3384080" y="96723"/>
                </a:lnTo>
                <a:lnTo>
                  <a:pt x="3402067" y="108732"/>
                </a:lnTo>
                <a:lnTo>
                  <a:pt x="3424021" y="113131"/>
                </a:lnTo>
                <a:lnTo>
                  <a:pt x="3445975" y="108732"/>
                </a:lnTo>
                <a:lnTo>
                  <a:pt x="3463963" y="96723"/>
                </a:lnTo>
                <a:lnTo>
                  <a:pt x="3476120" y="78884"/>
                </a:lnTo>
                <a:lnTo>
                  <a:pt x="3480587" y="56997"/>
                </a:lnTo>
                <a:lnTo>
                  <a:pt x="3480587" y="56133"/>
                </a:lnTo>
                <a:lnTo>
                  <a:pt x="3475938" y="34247"/>
                </a:lnTo>
                <a:lnTo>
                  <a:pt x="3463477" y="16408"/>
                </a:lnTo>
                <a:lnTo>
                  <a:pt x="3445429" y="4398"/>
                </a:lnTo>
                <a:lnTo>
                  <a:pt x="3424021" y="0"/>
                </a:lnTo>
                <a:close/>
              </a:path>
              <a:path w="8402320" h="113664">
                <a:moveTo>
                  <a:pt x="3683063" y="0"/>
                </a:moveTo>
                <a:lnTo>
                  <a:pt x="3661473" y="4398"/>
                </a:lnTo>
                <a:lnTo>
                  <a:pt x="3643445" y="16408"/>
                </a:lnTo>
                <a:lnTo>
                  <a:pt x="3631085" y="34247"/>
                </a:lnTo>
                <a:lnTo>
                  <a:pt x="3626497" y="56133"/>
                </a:lnTo>
                <a:lnTo>
                  <a:pt x="3626497" y="56997"/>
                </a:lnTo>
                <a:lnTo>
                  <a:pt x="3630964" y="78884"/>
                </a:lnTo>
                <a:lnTo>
                  <a:pt x="3643122" y="96723"/>
                </a:lnTo>
                <a:lnTo>
                  <a:pt x="3661109" y="108732"/>
                </a:lnTo>
                <a:lnTo>
                  <a:pt x="3683063" y="113131"/>
                </a:lnTo>
                <a:lnTo>
                  <a:pt x="3705017" y="108732"/>
                </a:lnTo>
                <a:lnTo>
                  <a:pt x="3723005" y="96723"/>
                </a:lnTo>
                <a:lnTo>
                  <a:pt x="3735162" y="78884"/>
                </a:lnTo>
                <a:lnTo>
                  <a:pt x="3739629" y="56997"/>
                </a:lnTo>
                <a:lnTo>
                  <a:pt x="3739629" y="56133"/>
                </a:lnTo>
                <a:lnTo>
                  <a:pt x="3734980" y="34247"/>
                </a:lnTo>
                <a:lnTo>
                  <a:pt x="3722519" y="16408"/>
                </a:lnTo>
                <a:lnTo>
                  <a:pt x="3704471" y="4398"/>
                </a:lnTo>
                <a:lnTo>
                  <a:pt x="3683063" y="0"/>
                </a:lnTo>
                <a:close/>
              </a:path>
              <a:path w="8402320" h="113664">
                <a:moveTo>
                  <a:pt x="3942092" y="0"/>
                </a:moveTo>
                <a:lnTo>
                  <a:pt x="3920502" y="4398"/>
                </a:lnTo>
                <a:lnTo>
                  <a:pt x="3902475" y="16408"/>
                </a:lnTo>
                <a:lnTo>
                  <a:pt x="3890114" y="34247"/>
                </a:lnTo>
                <a:lnTo>
                  <a:pt x="3885526" y="56133"/>
                </a:lnTo>
                <a:lnTo>
                  <a:pt x="3885526" y="56997"/>
                </a:lnTo>
                <a:lnTo>
                  <a:pt x="3889993" y="78884"/>
                </a:lnTo>
                <a:lnTo>
                  <a:pt x="3902151" y="96723"/>
                </a:lnTo>
                <a:lnTo>
                  <a:pt x="3920138" y="108732"/>
                </a:lnTo>
                <a:lnTo>
                  <a:pt x="3942092" y="113131"/>
                </a:lnTo>
                <a:lnTo>
                  <a:pt x="3964047" y="108732"/>
                </a:lnTo>
                <a:lnTo>
                  <a:pt x="3982034" y="96723"/>
                </a:lnTo>
                <a:lnTo>
                  <a:pt x="3994192" y="78884"/>
                </a:lnTo>
                <a:lnTo>
                  <a:pt x="3998658" y="56997"/>
                </a:lnTo>
                <a:lnTo>
                  <a:pt x="3998658" y="56133"/>
                </a:lnTo>
                <a:lnTo>
                  <a:pt x="3994009" y="34247"/>
                </a:lnTo>
                <a:lnTo>
                  <a:pt x="3981548" y="16408"/>
                </a:lnTo>
                <a:lnTo>
                  <a:pt x="3963500" y="4398"/>
                </a:lnTo>
                <a:lnTo>
                  <a:pt x="3942092" y="0"/>
                </a:lnTo>
                <a:close/>
              </a:path>
              <a:path w="8402320" h="113664">
                <a:moveTo>
                  <a:pt x="4201134" y="0"/>
                </a:moveTo>
                <a:lnTo>
                  <a:pt x="4179544" y="4398"/>
                </a:lnTo>
                <a:lnTo>
                  <a:pt x="4161516" y="16408"/>
                </a:lnTo>
                <a:lnTo>
                  <a:pt x="4149156" y="34247"/>
                </a:lnTo>
                <a:lnTo>
                  <a:pt x="4144568" y="56133"/>
                </a:lnTo>
                <a:lnTo>
                  <a:pt x="4144568" y="56997"/>
                </a:lnTo>
                <a:lnTo>
                  <a:pt x="4149035" y="78884"/>
                </a:lnTo>
                <a:lnTo>
                  <a:pt x="4161193" y="96723"/>
                </a:lnTo>
                <a:lnTo>
                  <a:pt x="4179180" y="108732"/>
                </a:lnTo>
                <a:lnTo>
                  <a:pt x="4201134" y="113131"/>
                </a:lnTo>
                <a:lnTo>
                  <a:pt x="4223088" y="108732"/>
                </a:lnTo>
                <a:lnTo>
                  <a:pt x="4241076" y="96723"/>
                </a:lnTo>
                <a:lnTo>
                  <a:pt x="4253233" y="78884"/>
                </a:lnTo>
                <a:lnTo>
                  <a:pt x="4257700" y="56997"/>
                </a:lnTo>
                <a:lnTo>
                  <a:pt x="4257700" y="56133"/>
                </a:lnTo>
                <a:lnTo>
                  <a:pt x="4253051" y="34247"/>
                </a:lnTo>
                <a:lnTo>
                  <a:pt x="4240590" y="16408"/>
                </a:lnTo>
                <a:lnTo>
                  <a:pt x="4222542" y="4398"/>
                </a:lnTo>
                <a:lnTo>
                  <a:pt x="4201134" y="0"/>
                </a:lnTo>
                <a:close/>
              </a:path>
              <a:path w="8402320" h="113664">
                <a:moveTo>
                  <a:pt x="4460163" y="0"/>
                </a:moveTo>
                <a:lnTo>
                  <a:pt x="4438573" y="4398"/>
                </a:lnTo>
                <a:lnTo>
                  <a:pt x="4420546" y="16408"/>
                </a:lnTo>
                <a:lnTo>
                  <a:pt x="4408185" y="34247"/>
                </a:lnTo>
                <a:lnTo>
                  <a:pt x="4403598" y="56133"/>
                </a:lnTo>
                <a:lnTo>
                  <a:pt x="4403598" y="56997"/>
                </a:lnTo>
                <a:lnTo>
                  <a:pt x="4408064" y="78884"/>
                </a:lnTo>
                <a:lnTo>
                  <a:pt x="4420222" y="96723"/>
                </a:lnTo>
                <a:lnTo>
                  <a:pt x="4438209" y="108732"/>
                </a:lnTo>
                <a:lnTo>
                  <a:pt x="4460163" y="113131"/>
                </a:lnTo>
                <a:lnTo>
                  <a:pt x="4482118" y="108732"/>
                </a:lnTo>
                <a:lnTo>
                  <a:pt x="4500105" y="96723"/>
                </a:lnTo>
                <a:lnTo>
                  <a:pt x="4512263" y="78884"/>
                </a:lnTo>
                <a:lnTo>
                  <a:pt x="4516729" y="56997"/>
                </a:lnTo>
                <a:lnTo>
                  <a:pt x="4516729" y="56133"/>
                </a:lnTo>
                <a:lnTo>
                  <a:pt x="4512081" y="34247"/>
                </a:lnTo>
                <a:lnTo>
                  <a:pt x="4499619" y="16408"/>
                </a:lnTo>
                <a:lnTo>
                  <a:pt x="4481571" y="4398"/>
                </a:lnTo>
                <a:lnTo>
                  <a:pt x="4460163" y="0"/>
                </a:lnTo>
                <a:close/>
              </a:path>
              <a:path w="8402320" h="113664">
                <a:moveTo>
                  <a:pt x="4719205" y="0"/>
                </a:moveTo>
                <a:lnTo>
                  <a:pt x="4697615" y="4398"/>
                </a:lnTo>
                <a:lnTo>
                  <a:pt x="4679588" y="16408"/>
                </a:lnTo>
                <a:lnTo>
                  <a:pt x="4667227" y="34247"/>
                </a:lnTo>
                <a:lnTo>
                  <a:pt x="4662639" y="56133"/>
                </a:lnTo>
                <a:lnTo>
                  <a:pt x="4662639" y="56997"/>
                </a:lnTo>
                <a:lnTo>
                  <a:pt x="4667106" y="78884"/>
                </a:lnTo>
                <a:lnTo>
                  <a:pt x="4679264" y="96723"/>
                </a:lnTo>
                <a:lnTo>
                  <a:pt x="4697251" y="108732"/>
                </a:lnTo>
                <a:lnTo>
                  <a:pt x="4719205" y="113131"/>
                </a:lnTo>
                <a:lnTo>
                  <a:pt x="4741160" y="108732"/>
                </a:lnTo>
                <a:lnTo>
                  <a:pt x="4759147" y="96723"/>
                </a:lnTo>
                <a:lnTo>
                  <a:pt x="4771305" y="78884"/>
                </a:lnTo>
                <a:lnTo>
                  <a:pt x="4775771" y="56997"/>
                </a:lnTo>
                <a:lnTo>
                  <a:pt x="4775771" y="56133"/>
                </a:lnTo>
                <a:lnTo>
                  <a:pt x="4771122" y="34247"/>
                </a:lnTo>
                <a:lnTo>
                  <a:pt x="4758661" y="16408"/>
                </a:lnTo>
                <a:lnTo>
                  <a:pt x="4740613" y="4398"/>
                </a:lnTo>
                <a:lnTo>
                  <a:pt x="4719205" y="0"/>
                </a:lnTo>
                <a:close/>
              </a:path>
              <a:path w="8402320" h="113664">
                <a:moveTo>
                  <a:pt x="4978234" y="0"/>
                </a:moveTo>
                <a:lnTo>
                  <a:pt x="4956644" y="4398"/>
                </a:lnTo>
                <a:lnTo>
                  <a:pt x="4938617" y="16408"/>
                </a:lnTo>
                <a:lnTo>
                  <a:pt x="4926256" y="34247"/>
                </a:lnTo>
                <a:lnTo>
                  <a:pt x="4921669" y="56133"/>
                </a:lnTo>
                <a:lnTo>
                  <a:pt x="4921669" y="56997"/>
                </a:lnTo>
                <a:lnTo>
                  <a:pt x="4926135" y="78884"/>
                </a:lnTo>
                <a:lnTo>
                  <a:pt x="4938293" y="96723"/>
                </a:lnTo>
                <a:lnTo>
                  <a:pt x="4956280" y="108732"/>
                </a:lnTo>
                <a:lnTo>
                  <a:pt x="4978234" y="113131"/>
                </a:lnTo>
                <a:lnTo>
                  <a:pt x="5000189" y="108732"/>
                </a:lnTo>
                <a:lnTo>
                  <a:pt x="5018176" y="96723"/>
                </a:lnTo>
                <a:lnTo>
                  <a:pt x="5030334" y="78884"/>
                </a:lnTo>
                <a:lnTo>
                  <a:pt x="5034800" y="56997"/>
                </a:lnTo>
                <a:lnTo>
                  <a:pt x="5034800" y="56133"/>
                </a:lnTo>
                <a:lnTo>
                  <a:pt x="5030152" y="34247"/>
                </a:lnTo>
                <a:lnTo>
                  <a:pt x="5017690" y="16408"/>
                </a:lnTo>
                <a:lnTo>
                  <a:pt x="4999642" y="4398"/>
                </a:lnTo>
                <a:lnTo>
                  <a:pt x="4978234" y="0"/>
                </a:lnTo>
                <a:close/>
              </a:path>
              <a:path w="8402320" h="113664">
                <a:moveTo>
                  <a:pt x="5237276" y="0"/>
                </a:moveTo>
                <a:lnTo>
                  <a:pt x="5215686" y="4398"/>
                </a:lnTo>
                <a:lnTo>
                  <a:pt x="5197659" y="16408"/>
                </a:lnTo>
                <a:lnTo>
                  <a:pt x="5185298" y="34247"/>
                </a:lnTo>
                <a:lnTo>
                  <a:pt x="5180711" y="56133"/>
                </a:lnTo>
                <a:lnTo>
                  <a:pt x="5180711" y="56997"/>
                </a:lnTo>
                <a:lnTo>
                  <a:pt x="5185177" y="78884"/>
                </a:lnTo>
                <a:lnTo>
                  <a:pt x="5197335" y="96723"/>
                </a:lnTo>
                <a:lnTo>
                  <a:pt x="5215322" y="108732"/>
                </a:lnTo>
                <a:lnTo>
                  <a:pt x="5237276" y="113131"/>
                </a:lnTo>
                <a:lnTo>
                  <a:pt x="5259231" y="108732"/>
                </a:lnTo>
                <a:lnTo>
                  <a:pt x="5277218" y="96723"/>
                </a:lnTo>
                <a:lnTo>
                  <a:pt x="5289376" y="78884"/>
                </a:lnTo>
                <a:lnTo>
                  <a:pt x="5293842" y="56997"/>
                </a:lnTo>
                <a:lnTo>
                  <a:pt x="5293842" y="56133"/>
                </a:lnTo>
                <a:lnTo>
                  <a:pt x="5289194" y="34247"/>
                </a:lnTo>
                <a:lnTo>
                  <a:pt x="5276732" y="16408"/>
                </a:lnTo>
                <a:lnTo>
                  <a:pt x="5258684" y="4398"/>
                </a:lnTo>
                <a:lnTo>
                  <a:pt x="5237276" y="0"/>
                </a:lnTo>
                <a:close/>
              </a:path>
              <a:path w="8402320" h="113664">
                <a:moveTo>
                  <a:pt x="5496306" y="0"/>
                </a:moveTo>
                <a:lnTo>
                  <a:pt x="5474716" y="4398"/>
                </a:lnTo>
                <a:lnTo>
                  <a:pt x="5456688" y="16408"/>
                </a:lnTo>
                <a:lnTo>
                  <a:pt x="5444328" y="34247"/>
                </a:lnTo>
                <a:lnTo>
                  <a:pt x="5439740" y="56133"/>
                </a:lnTo>
                <a:lnTo>
                  <a:pt x="5439740" y="56997"/>
                </a:lnTo>
                <a:lnTo>
                  <a:pt x="5444206" y="78884"/>
                </a:lnTo>
                <a:lnTo>
                  <a:pt x="5456364" y="96723"/>
                </a:lnTo>
                <a:lnTo>
                  <a:pt x="5474351" y="108732"/>
                </a:lnTo>
                <a:lnTo>
                  <a:pt x="5496306" y="113131"/>
                </a:lnTo>
                <a:lnTo>
                  <a:pt x="5518260" y="108732"/>
                </a:lnTo>
                <a:lnTo>
                  <a:pt x="5536247" y="96723"/>
                </a:lnTo>
                <a:lnTo>
                  <a:pt x="5548405" y="78884"/>
                </a:lnTo>
                <a:lnTo>
                  <a:pt x="5552871" y="56997"/>
                </a:lnTo>
                <a:lnTo>
                  <a:pt x="5552871" y="56133"/>
                </a:lnTo>
                <a:lnTo>
                  <a:pt x="5548223" y="34247"/>
                </a:lnTo>
                <a:lnTo>
                  <a:pt x="5535761" y="16408"/>
                </a:lnTo>
                <a:lnTo>
                  <a:pt x="5517713" y="4398"/>
                </a:lnTo>
                <a:lnTo>
                  <a:pt x="5496306" y="0"/>
                </a:lnTo>
                <a:close/>
              </a:path>
              <a:path w="8402320" h="113664">
                <a:moveTo>
                  <a:pt x="5755347" y="0"/>
                </a:moveTo>
                <a:lnTo>
                  <a:pt x="5733757" y="4398"/>
                </a:lnTo>
                <a:lnTo>
                  <a:pt x="5715730" y="16408"/>
                </a:lnTo>
                <a:lnTo>
                  <a:pt x="5703369" y="34247"/>
                </a:lnTo>
                <a:lnTo>
                  <a:pt x="5698782" y="56133"/>
                </a:lnTo>
                <a:lnTo>
                  <a:pt x="5698782" y="56997"/>
                </a:lnTo>
                <a:lnTo>
                  <a:pt x="5703248" y="78884"/>
                </a:lnTo>
                <a:lnTo>
                  <a:pt x="5715406" y="96723"/>
                </a:lnTo>
                <a:lnTo>
                  <a:pt x="5733393" y="108732"/>
                </a:lnTo>
                <a:lnTo>
                  <a:pt x="5755347" y="113131"/>
                </a:lnTo>
                <a:lnTo>
                  <a:pt x="5777302" y="108732"/>
                </a:lnTo>
                <a:lnTo>
                  <a:pt x="5795289" y="96723"/>
                </a:lnTo>
                <a:lnTo>
                  <a:pt x="5807447" y="78884"/>
                </a:lnTo>
                <a:lnTo>
                  <a:pt x="5811913" y="56997"/>
                </a:lnTo>
                <a:lnTo>
                  <a:pt x="5811913" y="56133"/>
                </a:lnTo>
                <a:lnTo>
                  <a:pt x="5807265" y="34247"/>
                </a:lnTo>
                <a:lnTo>
                  <a:pt x="5794803" y="16408"/>
                </a:lnTo>
                <a:lnTo>
                  <a:pt x="5776755" y="4398"/>
                </a:lnTo>
                <a:lnTo>
                  <a:pt x="5755347" y="0"/>
                </a:lnTo>
                <a:close/>
              </a:path>
              <a:path w="8402320" h="113664">
                <a:moveTo>
                  <a:pt x="6014377" y="0"/>
                </a:moveTo>
                <a:lnTo>
                  <a:pt x="5992787" y="4398"/>
                </a:lnTo>
                <a:lnTo>
                  <a:pt x="5974759" y="16408"/>
                </a:lnTo>
                <a:lnTo>
                  <a:pt x="5962399" y="34247"/>
                </a:lnTo>
                <a:lnTo>
                  <a:pt x="5957811" y="56133"/>
                </a:lnTo>
                <a:lnTo>
                  <a:pt x="5957811" y="56997"/>
                </a:lnTo>
                <a:lnTo>
                  <a:pt x="5962277" y="78884"/>
                </a:lnTo>
                <a:lnTo>
                  <a:pt x="5974435" y="96723"/>
                </a:lnTo>
                <a:lnTo>
                  <a:pt x="5992422" y="108732"/>
                </a:lnTo>
                <a:lnTo>
                  <a:pt x="6014377" y="113131"/>
                </a:lnTo>
                <a:lnTo>
                  <a:pt x="6036331" y="108732"/>
                </a:lnTo>
                <a:lnTo>
                  <a:pt x="6054318" y="96723"/>
                </a:lnTo>
                <a:lnTo>
                  <a:pt x="6066476" y="78884"/>
                </a:lnTo>
                <a:lnTo>
                  <a:pt x="6070942" y="56997"/>
                </a:lnTo>
                <a:lnTo>
                  <a:pt x="6070942" y="56133"/>
                </a:lnTo>
                <a:lnTo>
                  <a:pt x="6066294" y="34247"/>
                </a:lnTo>
                <a:lnTo>
                  <a:pt x="6053832" y="16408"/>
                </a:lnTo>
                <a:lnTo>
                  <a:pt x="6035784" y="4398"/>
                </a:lnTo>
                <a:lnTo>
                  <a:pt x="6014377" y="0"/>
                </a:lnTo>
                <a:close/>
              </a:path>
              <a:path w="8402320" h="113664">
                <a:moveTo>
                  <a:pt x="6273419" y="0"/>
                </a:moveTo>
                <a:lnTo>
                  <a:pt x="6251829" y="4398"/>
                </a:lnTo>
                <a:lnTo>
                  <a:pt x="6233801" y="16408"/>
                </a:lnTo>
                <a:lnTo>
                  <a:pt x="6221441" y="34247"/>
                </a:lnTo>
                <a:lnTo>
                  <a:pt x="6216853" y="56133"/>
                </a:lnTo>
                <a:lnTo>
                  <a:pt x="6216853" y="56997"/>
                </a:lnTo>
                <a:lnTo>
                  <a:pt x="6221319" y="78884"/>
                </a:lnTo>
                <a:lnTo>
                  <a:pt x="6233477" y="96723"/>
                </a:lnTo>
                <a:lnTo>
                  <a:pt x="6251464" y="108732"/>
                </a:lnTo>
                <a:lnTo>
                  <a:pt x="6273419" y="113131"/>
                </a:lnTo>
                <a:lnTo>
                  <a:pt x="6295373" y="108732"/>
                </a:lnTo>
                <a:lnTo>
                  <a:pt x="6313360" y="96723"/>
                </a:lnTo>
                <a:lnTo>
                  <a:pt x="6325518" y="78884"/>
                </a:lnTo>
                <a:lnTo>
                  <a:pt x="6329984" y="56997"/>
                </a:lnTo>
                <a:lnTo>
                  <a:pt x="6329984" y="56133"/>
                </a:lnTo>
                <a:lnTo>
                  <a:pt x="6325336" y="34247"/>
                </a:lnTo>
                <a:lnTo>
                  <a:pt x="6312874" y="16408"/>
                </a:lnTo>
                <a:lnTo>
                  <a:pt x="6294826" y="4398"/>
                </a:lnTo>
                <a:lnTo>
                  <a:pt x="6273419" y="0"/>
                </a:lnTo>
                <a:close/>
              </a:path>
              <a:path w="8402320" h="113664">
                <a:moveTo>
                  <a:pt x="6532448" y="0"/>
                </a:moveTo>
                <a:lnTo>
                  <a:pt x="6510858" y="4398"/>
                </a:lnTo>
                <a:lnTo>
                  <a:pt x="6492830" y="16408"/>
                </a:lnTo>
                <a:lnTo>
                  <a:pt x="6480470" y="34247"/>
                </a:lnTo>
                <a:lnTo>
                  <a:pt x="6475882" y="56133"/>
                </a:lnTo>
                <a:lnTo>
                  <a:pt x="6475882" y="56997"/>
                </a:lnTo>
                <a:lnTo>
                  <a:pt x="6480348" y="78884"/>
                </a:lnTo>
                <a:lnTo>
                  <a:pt x="6492506" y="96723"/>
                </a:lnTo>
                <a:lnTo>
                  <a:pt x="6510493" y="108732"/>
                </a:lnTo>
                <a:lnTo>
                  <a:pt x="6532448" y="113131"/>
                </a:lnTo>
                <a:lnTo>
                  <a:pt x="6554402" y="108732"/>
                </a:lnTo>
                <a:lnTo>
                  <a:pt x="6572389" y="96723"/>
                </a:lnTo>
                <a:lnTo>
                  <a:pt x="6584547" y="78884"/>
                </a:lnTo>
                <a:lnTo>
                  <a:pt x="6589013" y="56997"/>
                </a:lnTo>
                <a:lnTo>
                  <a:pt x="6589013" y="56133"/>
                </a:lnTo>
                <a:lnTo>
                  <a:pt x="6584365" y="34247"/>
                </a:lnTo>
                <a:lnTo>
                  <a:pt x="6571903" y="16408"/>
                </a:lnTo>
                <a:lnTo>
                  <a:pt x="6553856" y="4398"/>
                </a:lnTo>
                <a:lnTo>
                  <a:pt x="6532448" y="0"/>
                </a:lnTo>
                <a:close/>
              </a:path>
              <a:path w="8402320" h="113664">
                <a:moveTo>
                  <a:pt x="6791490" y="0"/>
                </a:moveTo>
                <a:lnTo>
                  <a:pt x="6769900" y="4398"/>
                </a:lnTo>
                <a:lnTo>
                  <a:pt x="6751872" y="16408"/>
                </a:lnTo>
                <a:lnTo>
                  <a:pt x="6739512" y="34247"/>
                </a:lnTo>
                <a:lnTo>
                  <a:pt x="6734924" y="56133"/>
                </a:lnTo>
                <a:lnTo>
                  <a:pt x="6734924" y="56997"/>
                </a:lnTo>
                <a:lnTo>
                  <a:pt x="6739390" y="78884"/>
                </a:lnTo>
                <a:lnTo>
                  <a:pt x="6751548" y="96723"/>
                </a:lnTo>
                <a:lnTo>
                  <a:pt x="6769535" y="108732"/>
                </a:lnTo>
                <a:lnTo>
                  <a:pt x="6791490" y="113131"/>
                </a:lnTo>
                <a:lnTo>
                  <a:pt x="6813444" y="108732"/>
                </a:lnTo>
                <a:lnTo>
                  <a:pt x="6831431" y="96723"/>
                </a:lnTo>
                <a:lnTo>
                  <a:pt x="6843589" y="78884"/>
                </a:lnTo>
                <a:lnTo>
                  <a:pt x="6848055" y="56997"/>
                </a:lnTo>
                <a:lnTo>
                  <a:pt x="6848055" y="56133"/>
                </a:lnTo>
                <a:lnTo>
                  <a:pt x="6843407" y="34247"/>
                </a:lnTo>
                <a:lnTo>
                  <a:pt x="6830945" y="16408"/>
                </a:lnTo>
                <a:lnTo>
                  <a:pt x="6812897" y="4398"/>
                </a:lnTo>
                <a:lnTo>
                  <a:pt x="6791490" y="0"/>
                </a:lnTo>
                <a:close/>
              </a:path>
              <a:path w="8402320" h="113664">
                <a:moveTo>
                  <a:pt x="7050519" y="0"/>
                </a:moveTo>
                <a:lnTo>
                  <a:pt x="7028929" y="4398"/>
                </a:lnTo>
                <a:lnTo>
                  <a:pt x="7010901" y="16408"/>
                </a:lnTo>
                <a:lnTo>
                  <a:pt x="6998541" y="34247"/>
                </a:lnTo>
                <a:lnTo>
                  <a:pt x="6993953" y="56133"/>
                </a:lnTo>
                <a:lnTo>
                  <a:pt x="6993953" y="56997"/>
                </a:lnTo>
                <a:lnTo>
                  <a:pt x="6998419" y="78884"/>
                </a:lnTo>
                <a:lnTo>
                  <a:pt x="7010577" y="96723"/>
                </a:lnTo>
                <a:lnTo>
                  <a:pt x="7028564" y="108732"/>
                </a:lnTo>
                <a:lnTo>
                  <a:pt x="7050519" y="113131"/>
                </a:lnTo>
                <a:lnTo>
                  <a:pt x="7072473" y="108732"/>
                </a:lnTo>
                <a:lnTo>
                  <a:pt x="7090460" y="96723"/>
                </a:lnTo>
                <a:lnTo>
                  <a:pt x="7102618" y="78884"/>
                </a:lnTo>
                <a:lnTo>
                  <a:pt x="7107085" y="56997"/>
                </a:lnTo>
                <a:lnTo>
                  <a:pt x="7107085" y="56133"/>
                </a:lnTo>
                <a:lnTo>
                  <a:pt x="7102436" y="34247"/>
                </a:lnTo>
                <a:lnTo>
                  <a:pt x="7089975" y="16408"/>
                </a:lnTo>
                <a:lnTo>
                  <a:pt x="7071927" y="4398"/>
                </a:lnTo>
                <a:lnTo>
                  <a:pt x="7050519" y="0"/>
                </a:lnTo>
                <a:close/>
              </a:path>
              <a:path w="8402320" h="113664">
                <a:moveTo>
                  <a:pt x="7309561" y="0"/>
                </a:moveTo>
                <a:lnTo>
                  <a:pt x="7287971" y="4398"/>
                </a:lnTo>
                <a:lnTo>
                  <a:pt x="7269943" y="16408"/>
                </a:lnTo>
                <a:lnTo>
                  <a:pt x="7257583" y="34247"/>
                </a:lnTo>
                <a:lnTo>
                  <a:pt x="7252995" y="56133"/>
                </a:lnTo>
                <a:lnTo>
                  <a:pt x="7252995" y="56997"/>
                </a:lnTo>
                <a:lnTo>
                  <a:pt x="7257461" y="78884"/>
                </a:lnTo>
                <a:lnTo>
                  <a:pt x="7269619" y="96723"/>
                </a:lnTo>
                <a:lnTo>
                  <a:pt x="7287606" y="108732"/>
                </a:lnTo>
                <a:lnTo>
                  <a:pt x="7309561" y="113131"/>
                </a:lnTo>
                <a:lnTo>
                  <a:pt x="7331515" y="108732"/>
                </a:lnTo>
                <a:lnTo>
                  <a:pt x="7349502" y="96723"/>
                </a:lnTo>
                <a:lnTo>
                  <a:pt x="7361660" y="78884"/>
                </a:lnTo>
                <a:lnTo>
                  <a:pt x="7366127" y="56997"/>
                </a:lnTo>
                <a:lnTo>
                  <a:pt x="7366127" y="56133"/>
                </a:lnTo>
                <a:lnTo>
                  <a:pt x="7361478" y="34247"/>
                </a:lnTo>
                <a:lnTo>
                  <a:pt x="7349016" y="16408"/>
                </a:lnTo>
                <a:lnTo>
                  <a:pt x="7330969" y="4398"/>
                </a:lnTo>
                <a:lnTo>
                  <a:pt x="7309561" y="0"/>
                </a:lnTo>
                <a:close/>
              </a:path>
              <a:path w="8402320" h="113664">
                <a:moveTo>
                  <a:pt x="7568590" y="0"/>
                </a:moveTo>
                <a:lnTo>
                  <a:pt x="7547000" y="4398"/>
                </a:lnTo>
                <a:lnTo>
                  <a:pt x="7528972" y="16408"/>
                </a:lnTo>
                <a:lnTo>
                  <a:pt x="7516612" y="34247"/>
                </a:lnTo>
                <a:lnTo>
                  <a:pt x="7512024" y="56133"/>
                </a:lnTo>
                <a:lnTo>
                  <a:pt x="7512024" y="56997"/>
                </a:lnTo>
                <a:lnTo>
                  <a:pt x="7516491" y="78884"/>
                </a:lnTo>
                <a:lnTo>
                  <a:pt x="7528648" y="96723"/>
                </a:lnTo>
                <a:lnTo>
                  <a:pt x="7546636" y="108732"/>
                </a:lnTo>
                <a:lnTo>
                  <a:pt x="7568590" y="113131"/>
                </a:lnTo>
                <a:lnTo>
                  <a:pt x="7590544" y="108732"/>
                </a:lnTo>
                <a:lnTo>
                  <a:pt x="7608531" y="96723"/>
                </a:lnTo>
                <a:lnTo>
                  <a:pt x="7620689" y="78884"/>
                </a:lnTo>
                <a:lnTo>
                  <a:pt x="7625156" y="56997"/>
                </a:lnTo>
                <a:lnTo>
                  <a:pt x="7625156" y="56133"/>
                </a:lnTo>
                <a:lnTo>
                  <a:pt x="7620507" y="34247"/>
                </a:lnTo>
                <a:lnTo>
                  <a:pt x="7608046" y="16408"/>
                </a:lnTo>
                <a:lnTo>
                  <a:pt x="7589998" y="4398"/>
                </a:lnTo>
                <a:lnTo>
                  <a:pt x="7568590" y="0"/>
                </a:lnTo>
                <a:close/>
              </a:path>
              <a:path w="8402320" h="113664">
                <a:moveTo>
                  <a:pt x="7827632" y="0"/>
                </a:moveTo>
                <a:lnTo>
                  <a:pt x="7806042" y="4398"/>
                </a:lnTo>
                <a:lnTo>
                  <a:pt x="7788014" y="16408"/>
                </a:lnTo>
                <a:lnTo>
                  <a:pt x="7775654" y="34247"/>
                </a:lnTo>
                <a:lnTo>
                  <a:pt x="7771066" y="56133"/>
                </a:lnTo>
                <a:lnTo>
                  <a:pt x="7771066" y="56997"/>
                </a:lnTo>
                <a:lnTo>
                  <a:pt x="7775532" y="78884"/>
                </a:lnTo>
                <a:lnTo>
                  <a:pt x="7787690" y="96723"/>
                </a:lnTo>
                <a:lnTo>
                  <a:pt x="7805677" y="108732"/>
                </a:lnTo>
                <a:lnTo>
                  <a:pt x="7827632" y="113131"/>
                </a:lnTo>
                <a:lnTo>
                  <a:pt x="7849586" y="108732"/>
                </a:lnTo>
                <a:lnTo>
                  <a:pt x="7867573" y="96723"/>
                </a:lnTo>
                <a:lnTo>
                  <a:pt x="7879731" y="78884"/>
                </a:lnTo>
                <a:lnTo>
                  <a:pt x="7884198" y="56997"/>
                </a:lnTo>
                <a:lnTo>
                  <a:pt x="7884198" y="56133"/>
                </a:lnTo>
                <a:lnTo>
                  <a:pt x="7879549" y="34247"/>
                </a:lnTo>
                <a:lnTo>
                  <a:pt x="7867088" y="16408"/>
                </a:lnTo>
                <a:lnTo>
                  <a:pt x="7849040" y="4398"/>
                </a:lnTo>
                <a:lnTo>
                  <a:pt x="7827632" y="0"/>
                </a:lnTo>
                <a:close/>
              </a:path>
              <a:path w="8402320" h="113664">
                <a:moveTo>
                  <a:pt x="8086661" y="0"/>
                </a:moveTo>
                <a:lnTo>
                  <a:pt x="8065071" y="4398"/>
                </a:lnTo>
                <a:lnTo>
                  <a:pt x="8047043" y="16408"/>
                </a:lnTo>
                <a:lnTo>
                  <a:pt x="8034683" y="34247"/>
                </a:lnTo>
                <a:lnTo>
                  <a:pt x="8030095" y="56133"/>
                </a:lnTo>
                <a:lnTo>
                  <a:pt x="8030095" y="56997"/>
                </a:lnTo>
                <a:lnTo>
                  <a:pt x="8034562" y="78884"/>
                </a:lnTo>
                <a:lnTo>
                  <a:pt x="8046719" y="96723"/>
                </a:lnTo>
                <a:lnTo>
                  <a:pt x="8064707" y="108732"/>
                </a:lnTo>
                <a:lnTo>
                  <a:pt x="8086661" y="113131"/>
                </a:lnTo>
                <a:lnTo>
                  <a:pt x="8108615" y="108732"/>
                </a:lnTo>
                <a:lnTo>
                  <a:pt x="8126603" y="96723"/>
                </a:lnTo>
                <a:lnTo>
                  <a:pt x="8138760" y="78884"/>
                </a:lnTo>
                <a:lnTo>
                  <a:pt x="8143227" y="56997"/>
                </a:lnTo>
                <a:lnTo>
                  <a:pt x="8143227" y="56133"/>
                </a:lnTo>
                <a:lnTo>
                  <a:pt x="8138578" y="34247"/>
                </a:lnTo>
                <a:lnTo>
                  <a:pt x="8126117" y="16408"/>
                </a:lnTo>
                <a:lnTo>
                  <a:pt x="8108069" y="4398"/>
                </a:lnTo>
                <a:lnTo>
                  <a:pt x="8086661" y="0"/>
                </a:lnTo>
                <a:close/>
              </a:path>
              <a:path w="8402320" h="113664">
                <a:moveTo>
                  <a:pt x="8345703" y="0"/>
                </a:moveTo>
                <a:lnTo>
                  <a:pt x="8324113" y="4398"/>
                </a:lnTo>
                <a:lnTo>
                  <a:pt x="8306085" y="16408"/>
                </a:lnTo>
                <a:lnTo>
                  <a:pt x="8293725" y="34247"/>
                </a:lnTo>
                <a:lnTo>
                  <a:pt x="8289137" y="56133"/>
                </a:lnTo>
                <a:lnTo>
                  <a:pt x="8289137" y="56997"/>
                </a:lnTo>
                <a:lnTo>
                  <a:pt x="8293604" y="78884"/>
                </a:lnTo>
                <a:lnTo>
                  <a:pt x="8305761" y="96723"/>
                </a:lnTo>
                <a:lnTo>
                  <a:pt x="8323749" y="108732"/>
                </a:lnTo>
                <a:lnTo>
                  <a:pt x="8345703" y="113131"/>
                </a:lnTo>
                <a:lnTo>
                  <a:pt x="8367657" y="108732"/>
                </a:lnTo>
                <a:lnTo>
                  <a:pt x="8385644" y="96723"/>
                </a:lnTo>
                <a:lnTo>
                  <a:pt x="8397802" y="78884"/>
                </a:lnTo>
                <a:lnTo>
                  <a:pt x="8402269" y="56997"/>
                </a:lnTo>
                <a:lnTo>
                  <a:pt x="8402269" y="56133"/>
                </a:lnTo>
                <a:lnTo>
                  <a:pt x="8397620" y="34247"/>
                </a:lnTo>
                <a:lnTo>
                  <a:pt x="8385159" y="16408"/>
                </a:lnTo>
                <a:lnTo>
                  <a:pt x="8367111" y="4398"/>
                </a:lnTo>
                <a:lnTo>
                  <a:pt x="834570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663" y="381000"/>
            <a:ext cx="707137" cy="707137"/>
          </a:xfrm>
          <a:prstGeom prst="rect">
            <a:avLst/>
          </a:prstGeom>
        </p:spPr>
      </p:pic>
      <p:sp>
        <p:nvSpPr>
          <p:cNvPr id="15" name="object 2"/>
          <p:cNvSpPr/>
          <p:nvPr userDrawn="1"/>
        </p:nvSpPr>
        <p:spPr>
          <a:xfrm>
            <a:off x="370867" y="6385280"/>
            <a:ext cx="8402320" cy="113664"/>
          </a:xfrm>
          <a:custGeom>
            <a:avLst/>
            <a:gdLst/>
            <a:ahLst/>
            <a:cxnLst/>
            <a:rect l="l" t="t" r="r" b="b"/>
            <a:pathLst>
              <a:path w="8402320" h="113664">
                <a:moveTo>
                  <a:pt x="56565" y="0"/>
                </a:moveTo>
                <a:lnTo>
                  <a:pt x="34975" y="4398"/>
                </a:lnTo>
                <a:lnTo>
                  <a:pt x="16948" y="16408"/>
                </a:lnTo>
                <a:lnTo>
                  <a:pt x="4587" y="34247"/>
                </a:lnTo>
                <a:lnTo>
                  <a:pt x="0" y="56133"/>
                </a:lnTo>
                <a:lnTo>
                  <a:pt x="0" y="56997"/>
                </a:lnTo>
                <a:lnTo>
                  <a:pt x="4466" y="78884"/>
                </a:lnTo>
                <a:lnTo>
                  <a:pt x="16624" y="96723"/>
                </a:lnTo>
                <a:lnTo>
                  <a:pt x="34611" y="108732"/>
                </a:lnTo>
                <a:lnTo>
                  <a:pt x="56565" y="113131"/>
                </a:lnTo>
                <a:lnTo>
                  <a:pt x="78520" y="108732"/>
                </a:lnTo>
                <a:lnTo>
                  <a:pt x="96507" y="96723"/>
                </a:lnTo>
                <a:lnTo>
                  <a:pt x="108665" y="78884"/>
                </a:lnTo>
                <a:lnTo>
                  <a:pt x="113131" y="56997"/>
                </a:lnTo>
                <a:lnTo>
                  <a:pt x="113131" y="56133"/>
                </a:lnTo>
                <a:lnTo>
                  <a:pt x="108483" y="34247"/>
                </a:lnTo>
                <a:lnTo>
                  <a:pt x="96021" y="16408"/>
                </a:lnTo>
                <a:lnTo>
                  <a:pt x="77973" y="4398"/>
                </a:lnTo>
                <a:lnTo>
                  <a:pt x="56565" y="0"/>
                </a:lnTo>
                <a:close/>
              </a:path>
              <a:path w="8402320" h="113664">
                <a:moveTo>
                  <a:pt x="315595" y="0"/>
                </a:moveTo>
                <a:lnTo>
                  <a:pt x="294005" y="4398"/>
                </a:lnTo>
                <a:lnTo>
                  <a:pt x="275977" y="16408"/>
                </a:lnTo>
                <a:lnTo>
                  <a:pt x="263617" y="34247"/>
                </a:lnTo>
                <a:lnTo>
                  <a:pt x="259029" y="56133"/>
                </a:lnTo>
                <a:lnTo>
                  <a:pt x="259029" y="56997"/>
                </a:lnTo>
                <a:lnTo>
                  <a:pt x="263495" y="78884"/>
                </a:lnTo>
                <a:lnTo>
                  <a:pt x="275653" y="96723"/>
                </a:lnTo>
                <a:lnTo>
                  <a:pt x="293640" y="108732"/>
                </a:lnTo>
                <a:lnTo>
                  <a:pt x="315595" y="113131"/>
                </a:lnTo>
                <a:lnTo>
                  <a:pt x="337549" y="108732"/>
                </a:lnTo>
                <a:lnTo>
                  <a:pt x="355536" y="96723"/>
                </a:lnTo>
                <a:lnTo>
                  <a:pt x="367694" y="78884"/>
                </a:lnTo>
                <a:lnTo>
                  <a:pt x="372160" y="56997"/>
                </a:lnTo>
                <a:lnTo>
                  <a:pt x="372160" y="56133"/>
                </a:lnTo>
                <a:lnTo>
                  <a:pt x="367512" y="34247"/>
                </a:lnTo>
                <a:lnTo>
                  <a:pt x="355050" y="16408"/>
                </a:lnTo>
                <a:lnTo>
                  <a:pt x="337002" y="4398"/>
                </a:lnTo>
                <a:lnTo>
                  <a:pt x="315595" y="0"/>
                </a:lnTo>
                <a:close/>
              </a:path>
              <a:path w="8402320" h="113664">
                <a:moveTo>
                  <a:pt x="574636" y="0"/>
                </a:moveTo>
                <a:lnTo>
                  <a:pt x="553046" y="4398"/>
                </a:lnTo>
                <a:lnTo>
                  <a:pt x="535019" y="16408"/>
                </a:lnTo>
                <a:lnTo>
                  <a:pt x="522658" y="34247"/>
                </a:lnTo>
                <a:lnTo>
                  <a:pt x="518071" y="56133"/>
                </a:lnTo>
                <a:lnTo>
                  <a:pt x="518071" y="56997"/>
                </a:lnTo>
                <a:lnTo>
                  <a:pt x="522537" y="78884"/>
                </a:lnTo>
                <a:lnTo>
                  <a:pt x="534695" y="96723"/>
                </a:lnTo>
                <a:lnTo>
                  <a:pt x="552682" y="108732"/>
                </a:lnTo>
                <a:lnTo>
                  <a:pt x="574636" y="113131"/>
                </a:lnTo>
                <a:lnTo>
                  <a:pt x="596591" y="108732"/>
                </a:lnTo>
                <a:lnTo>
                  <a:pt x="614578" y="96723"/>
                </a:lnTo>
                <a:lnTo>
                  <a:pt x="626736" y="78884"/>
                </a:lnTo>
                <a:lnTo>
                  <a:pt x="631202" y="56997"/>
                </a:lnTo>
                <a:lnTo>
                  <a:pt x="631202" y="56133"/>
                </a:lnTo>
                <a:lnTo>
                  <a:pt x="626554" y="34247"/>
                </a:lnTo>
                <a:lnTo>
                  <a:pt x="614092" y="16408"/>
                </a:lnTo>
                <a:lnTo>
                  <a:pt x="596044" y="4398"/>
                </a:lnTo>
                <a:lnTo>
                  <a:pt x="574636" y="0"/>
                </a:lnTo>
                <a:close/>
              </a:path>
              <a:path w="8402320" h="113664">
                <a:moveTo>
                  <a:pt x="833666" y="0"/>
                </a:moveTo>
                <a:lnTo>
                  <a:pt x="812076" y="4398"/>
                </a:lnTo>
                <a:lnTo>
                  <a:pt x="794048" y="16408"/>
                </a:lnTo>
                <a:lnTo>
                  <a:pt x="781688" y="34247"/>
                </a:lnTo>
                <a:lnTo>
                  <a:pt x="777100" y="56133"/>
                </a:lnTo>
                <a:lnTo>
                  <a:pt x="777100" y="56997"/>
                </a:lnTo>
                <a:lnTo>
                  <a:pt x="781566" y="78884"/>
                </a:lnTo>
                <a:lnTo>
                  <a:pt x="793724" y="96723"/>
                </a:lnTo>
                <a:lnTo>
                  <a:pt x="811711" y="108732"/>
                </a:lnTo>
                <a:lnTo>
                  <a:pt x="833666" y="113131"/>
                </a:lnTo>
                <a:lnTo>
                  <a:pt x="855620" y="108732"/>
                </a:lnTo>
                <a:lnTo>
                  <a:pt x="873607" y="96723"/>
                </a:lnTo>
                <a:lnTo>
                  <a:pt x="885765" y="78884"/>
                </a:lnTo>
                <a:lnTo>
                  <a:pt x="890231" y="56997"/>
                </a:lnTo>
                <a:lnTo>
                  <a:pt x="890231" y="56133"/>
                </a:lnTo>
                <a:lnTo>
                  <a:pt x="885583" y="34247"/>
                </a:lnTo>
                <a:lnTo>
                  <a:pt x="873121" y="16408"/>
                </a:lnTo>
                <a:lnTo>
                  <a:pt x="855073" y="4398"/>
                </a:lnTo>
                <a:lnTo>
                  <a:pt x="833666" y="0"/>
                </a:lnTo>
                <a:close/>
              </a:path>
              <a:path w="8402320" h="113664">
                <a:moveTo>
                  <a:pt x="1092708" y="0"/>
                </a:moveTo>
                <a:lnTo>
                  <a:pt x="1071118" y="4398"/>
                </a:lnTo>
                <a:lnTo>
                  <a:pt x="1053090" y="16408"/>
                </a:lnTo>
                <a:lnTo>
                  <a:pt x="1040730" y="34247"/>
                </a:lnTo>
                <a:lnTo>
                  <a:pt x="1036142" y="56133"/>
                </a:lnTo>
                <a:lnTo>
                  <a:pt x="1036142" y="56997"/>
                </a:lnTo>
                <a:lnTo>
                  <a:pt x="1040608" y="78884"/>
                </a:lnTo>
                <a:lnTo>
                  <a:pt x="1052766" y="96723"/>
                </a:lnTo>
                <a:lnTo>
                  <a:pt x="1070753" y="108732"/>
                </a:lnTo>
                <a:lnTo>
                  <a:pt x="1092708" y="113131"/>
                </a:lnTo>
                <a:lnTo>
                  <a:pt x="1114662" y="108732"/>
                </a:lnTo>
                <a:lnTo>
                  <a:pt x="1132649" y="96723"/>
                </a:lnTo>
                <a:lnTo>
                  <a:pt x="1144807" y="78884"/>
                </a:lnTo>
                <a:lnTo>
                  <a:pt x="1149273" y="56997"/>
                </a:lnTo>
                <a:lnTo>
                  <a:pt x="1149273" y="56133"/>
                </a:lnTo>
                <a:lnTo>
                  <a:pt x="1144625" y="34247"/>
                </a:lnTo>
                <a:lnTo>
                  <a:pt x="1132163" y="16408"/>
                </a:lnTo>
                <a:lnTo>
                  <a:pt x="1114115" y="4398"/>
                </a:lnTo>
                <a:lnTo>
                  <a:pt x="1092708" y="0"/>
                </a:lnTo>
                <a:close/>
              </a:path>
              <a:path w="8402320" h="113664">
                <a:moveTo>
                  <a:pt x="1351737" y="0"/>
                </a:moveTo>
                <a:lnTo>
                  <a:pt x="1330147" y="4398"/>
                </a:lnTo>
                <a:lnTo>
                  <a:pt x="1312119" y="16408"/>
                </a:lnTo>
                <a:lnTo>
                  <a:pt x="1299759" y="34247"/>
                </a:lnTo>
                <a:lnTo>
                  <a:pt x="1295171" y="56133"/>
                </a:lnTo>
                <a:lnTo>
                  <a:pt x="1295171" y="56997"/>
                </a:lnTo>
                <a:lnTo>
                  <a:pt x="1299637" y="78884"/>
                </a:lnTo>
                <a:lnTo>
                  <a:pt x="1311795" y="96723"/>
                </a:lnTo>
                <a:lnTo>
                  <a:pt x="1329782" y="108732"/>
                </a:lnTo>
                <a:lnTo>
                  <a:pt x="1351737" y="113131"/>
                </a:lnTo>
                <a:lnTo>
                  <a:pt x="1373691" y="108732"/>
                </a:lnTo>
                <a:lnTo>
                  <a:pt x="1391678" y="96723"/>
                </a:lnTo>
                <a:lnTo>
                  <a:pt x="1403836" y="78884"/>
                </a:lnTo>
                <a:lnTo>
                  <a:pt x="1408303" y="56997"/>
                </a:lnTo>
                <a:lnTo>
                  <a:pt x="1408303" y="56133"/>
                </a:lnTo>
                <a:lnTo>
                  <a:pt x="1403654" y="34247"/>
                </a:lnTo>
                <a:lnTo>
                  <a:pt x="1391192" y="16408"/>
                </a:lnTo>
                <a:lnTo>
                  <a:pt x="1373145" y="4398"/>
                </a:lnTo>
                <a:lnTo>
                  <a:pt x="1351737" y="0"/>
                </a:lnTo>
                <a:close/>
              </a:path>
              <a:path w="8402320" h="113664">
                <a:moveTo>
                  <a:pt x="1610779" y="0"/>
                </a:moveTo>
                <a:lnTo>
                  <a:pt x="1589189" y="4398"/>
                </a:lnTo>
                <a:lnTo>
                  <a:pt x="1571161" y="16408"/>
                </a:lnTo>
                <a:lnTo>
                  <a:pt x="1558801" y="34247"/>
                </a:lnTo>
                <a:lnTo>
                  <a:pt x="1554213" y="56133"/>
                </a:lnTo>
                <a:lnTo>
                  <a:pt x="1554213" y="56997"/>
                </a:lnTo>
                <a:lnTo>
                  <a:pt x="1558679" y="78884"/>
                </a:lnTo>
                <a:lnTo>
                  <a:pt x="1570837" y="96723"/>
                </a:lnTo>
                <a:lnTo>
                  <a:pt x="1588824" y="108732"/>
                </a:lnTo>
                <a:lnTo>
                  <a:pt x="1610779" y="113131"/>
                </a:lnTo>
                <a:lnTo>
                  <a:pt x="1632733" y="108732"/>
                </a:lnTo>
                <a:lnTo>
                  <a:pt x="1650720" y="96723"/>
                </a:lnTo>
                <a:lnTo>
                  <a:pt x="1662878" y="78884"/>
                </a:lnTo>
                <a:lnTo>
                  <a:pt x="1667344" y="56997"/>
                </a:lnTo>
                <a:lnTo>
                  <a:pt x="1667344" y="56133"/>
                </a:lnTo>
                <a:lnTo>
                  <a:pt x="1662696" y="34247"/>
                </a:lnTo>
                <a:lnTo>
                  <a:pt x="1650234" y="16408"/>
                </a:lnTo>
                <a:lnTo>
                  <a:pt x="1632186" y="4398"/>
                </a:lnTo>
                <a:lnTo>
                  <a:pt x="1610779" y="0"/>
                </a:lnTo>
                <a:close/>
              </a:path>
              <a:path w="8402320" h="113664">
                <a:moveTo>
                  <a:pt x="1869808" y="0"/>
                </a:moveTo>
                <a:lnTo>
                  <a:pt x="1848218" y="4398"/>
                </a:lnTo>
                <a:lnTo>
                  <a:pt x="1830190" y="16408"/>
                </a:lnTo>
                <a:lnTo>
                  <a:pt x="1817830" y="34247"/>
                </a:lnTo>
                <a:lnTo>
                  <a:pt x="1813242" y="56133"/>
                </a:lnTo>
                <a:lnTo>
                  <a:pt x="1813242" y="56997"/>
                </a:lnTo>
                <a:lnTo>
                  <a:pt x="1817708" y="78884"/>
                </a:lnTo>
                <a:lnTo>
                  <a:pt x="1829866" y="96723"/>
                </a:lnTo>
                <a:lnTo>
                  <a:pt x="1847853" y="108732"/>
                </a:lnTo>
                <a:lnTo>
                  <a:pt x="1869808" y="113131"/>
                </a:lnTo>
                <a:lnTo>
                  <a:pt x="1891762" y="108732"/>
                </a:lnTo>
                <a:lnTo>
                  <a:pt x="1909749" y="96723"/>
                </a:lnTo>
                <a:lnTo>
                  <a:pt x="1921907" y="78884"/>
                </a:lnTo>
                <a:lnTo>
                  <a:pt x="1926374" y="56997"/>
                </a:lnTo>
                <a:lnTo>
                  <a:pt x="1926374" y="56133"/>
                </a:lnTo>
                <a:lnTo>
                  <a:pt x="1921725" y="34247"/>
                </a:lnTo>
                <a:lnTo>
                  <a:pt x="1909264" y="16408"/>
                </a:lnTo>
                <a:lnTo>
                  <a:pt x="1891216" y="4398"/>
                </a:lnTo>
                <a:lnTo>
                  <a:pt x="1869808" y="0"/>
                </a:lnTo>
                <a:close/>
              </a:path>
              <a:path w="8402320" h="113664">
                <a:moveTo>
                  <a:pt x="2128850" y="0"/>
                </a:moveTo>
                <a:lnTo>
                  <a:pt x="2107260" y="4398"/>
                </a:lnTo>
                <a:lnTo>
                  <a:pt x="2089232" y="16408"/>
                </a:lnTo>
                <a:lnTo>
                  <a:pt x="2076872" y="34247"/>
                </a:lnTo>
                <a:lnTo>
                  <a:pt x="2072284" y="56133"/>
                </a:lnTo>
                <a:lnTo>
                  <a:pt x="2072284" y="56997"/>
                </a:lnTo>
                <a:lnTo>
                  <a:pt x="2076750" y="78884"/>
                </a:lnTo>
                <a:lnTo>
                  <a:pt x="2088908" y="96723"/>
                </a:lnTo>
                <a:lnTo>
                  <a:pt x="2106895" y="108732"/>
                </a:lnTo>
                <a:lnTo>
                  <a:pt x="2128850" y="113131"/>
                </a:lnTo>
                <a:lnTo>
                  <a:pt x="2150804" y="108732"/>
                </a:lnTo>
                <a:lnTo>
                  <a:pt x="2168791" y="96723"/>
                </a:lnTo>
                <a:lnTo>
                  <a:pt x="2180949" y="78884"/>
                </a:lnTo>
                <a:lnTo>
                  <a:pt x="2185416" y="56997"/>
                </a:lnTo>
                <a:lnTo>
                  <a:pt x="2185416" y="56133"/>
                </a:lnTo>
                <a:lnTo>
                  <a:pt x="2180767" y="34247"/>
                </a:lnTo>
                <a:lnTo>
                  <a:pt x="2168305" y="16408"/>
                </a:lnTo>
                <a:lnTo>
                  <a:pt x="2150258" y="4398"/>
                </a:lnTo>
                <a:lnTo>
                  <a:pt x="2128850" y="0"/>
                </a:lnTo>
                <a:close/>
              </a:path>
              <a:path w="8402320" h="113664">
                <a:moveTo>
                  <a:pt x="2387879" y="0"/>
                </a:moveTo>
                <a:lnTo>
                  <a:pt x="2366289" y="4398"/>
                </a:lnTo>
                <a:lnTo>
                  <a:pt x="2348261" y="16408"/>
                </a:lnTo>
                <a:lnTo>
                  <a:pt x="2335901" y="34247"/>
                </a:lnTo>
                <a:lnTo>
                  <a:pt x="2331313" y="56133"/>
                </a:lnTo>
                <a:lnTo>
                  <a:pt x="2331313" y="56997"/>
                </a:lnTo>
                <a:lnTo>
                  <a:pt x="2335780" y="78884"/>
                </a:lnTo>
                <a:lnTo>
                  <a:pt x="2347937" y="96723"/>
                </a:lnTo>
                <a:lnTo>
                  <a:pt x="2365925" y="108732"/>
                </a:lnTo>
                <a:lnTo>
                  <a:pt x="2387879" y="113131"/>
                </a:lnTo>
                <a:lnTo>
                  <a:pt x="2409833" y="108732"/>
                </a:lnTo>
                <a:lnTo>
                  <a:pt x="2427820" y="96723"/>
                </a:lnTo>
                <a:lnTo>
                  <a:pt x="2439978" y="78884"/>
                </a:lnTo>
                <a:lnTo>
                  <a:pt x="2444445" y="56997"/>
                </a:lnTo>
                <a:lnTo>
                  <a:pt x="2444445" y="56133"/>
                </a:lnTo>
                <a:lnTo>
                  <a:pt x="2439796" y="34247"/>
                </a:lnTo>
                <a:lnTo>
                  <a:pt x="2427335" y="16408"/>
                </a:lnTo>
                <a:lnTo>
                  <a:pt x="2409287" y="4398"/>
                </a:lnTo>
                <a:lnTo>
                  <a:pt x="2387879" y="0"/>
                </a:lnTo>
                <a:close/>
              </a:path>
              <a:path w="8402320" h="113664">
                <a:moveTo>
                  <a:pt x="2646921" y="0"/>
                </a:moveTo>
                <a:lnTo>
                  <a:pt x="2625331" y="4398"/>
                </a:lnTo>
                <a:lnTo>
                  <a:pt x="2607303" y="16408"/>
                </a:lnTo>
                <a:lnTo>
                  <a:pt x="2594943" y="34247"/>
                </a:lnTo>
                <a:lnTo>
                  <a:pt x="2590355" y="56133"/>
                </a:lnTo>
                <a:lnTo>
                  <a:pt x="2590355" y="56997"/>
                </a:lnTo>
                <a:lnTo>
                  <a:pt x="2594821" y="78884"/>
                </a:lnTo>
                <a:lnTo>
                  <a:pt x="2606979" y="96723"/>
                </a:lnTo>
                <a:lnTo>
                  <a:pt x="2624966" y="108732"/>
                </a:lnTo>
                <a:lnTo>
                  <a:pt x="2646921" y="113131"/>
                </a:lnTo>
                <a:lnTo>
                  <a:pt x="2668875" y="108732"/>
                </a:lnTo>
                <a:lnTo>
                  <a:pt x="2686862" y="96723"/>
                </a:lnTo>
                <a:lnTo>
                  <a:pt x="2699020" y="78884"/>
                </a:lnTo>
                <a:lnTo>
                  <a:pt x="2703487" y="56997"/>
                </a:lnTo>
                <a:lnTo>
                  <a:pt x="2703487" y="56133"/>
                </a:lnTo>
                <a:lnTo>
                  <a:pt x="2698838" y="34247"/>
                </a:lnTo>
                <a:lnTo>
                  <a:pt x="2686377" y="16408"/>
                </a:lnTo>
                <a:lnTo>
                  <a:pt x="2668329" y="4398"/>
                </a:lnTo>
                <a:lnTo>
                  <a:pt x="2646921" y="0"/>
                </a:lnTo>
                <a:close/>
              </a:path>
              <a:path w="8402320" h="113664">
                <a:moveTo>
                  <a:pt x="2905950" y="0"/>
                </a:moveTo>
                <a:lnTo>
                  <a:pt x="2884360" y="4398"/>
                </a:lnTo>
                <a:lnTo>
                  <a:pt x="2866332" y="16408"/>
                </a:lnTo>
                <a:lnTo>
                  <a:pt x="2853972" y="34247"/>
                </a:lnTo>
                <a:lnTo>
                  <a:pt x="2849384" y="56133"/>
                </a:lnTo>
                <a:lnTo>
                  <a:pt x="2849384" y="56997"/>
                </a:lnTo>
                <a:lnTo>
                  <a:pt x="2853851" y="78884"/>
                </a:lnTo>
                <a:lnTo>
                  <a:pt x="2866009" y="96723"/>
                </a:lnTo>
                <a:lnTo>
                  <a:pt x="2883996" y="108732"/>
                </a:lnTo>
                <a:lnTo>
                  <a:pt x="2905950" y="113131"/>
                </a:lnTo>
                <a:lnTo>
                  <a:pt x="2927904" y="108732"/>
                </a:lnTo>
                <a:lnTo>
                  <a:pt x="2945892" y="96723"/>
                </a:lnTo>
                <a:lnTo>
                  <a:pt x="2958049" y="78884"/>
                </a:lnTo>
                <a:lnTo>
                  <a:pt x="2962516" y="56997"/>
                </a:lnTo>
                <a:lnTo>
                  <a:pt x="2962516" y="56133"/>
                </a:lnTo>
                <a:lnTo>
                  <a:pt x="2957867" y="34247"/>
                </a:lnTo>
                <a:lnTo>
                  <a:pt x="2945406" y="16408"/>
                </a:lnTo>
                <a:lnTo>
                  <a:pt x="2927358" y="4398"/>
                </a:lnTo>
                <a:lnTo>
                  <a:pt x="2905950" y="0"/>
                </a:lnTo>
                <a:close/>
              </a:path>
              <a:path w="8402320" h="113664">
                <a:moveTo>
                  <a:pt x="3164992" y="0"/>
                </a:moveTo>
                <a:lnTo>
                  <a:pt x="3143402" y="4398"/>
                </a:lnTo>
                <a:lnTo>
                  <a:pt x="3125374" y="16408"/>
                </a:lnTo>
                <a:lnTo>
                  <a:pt x="3113014" y="34247"/>
                </a:lnTo>
                <a:lnTo>
                  <a:pt x="3108426" y="56133"/>
                </a:lnTo>
                <a:lnTo>
                  <a:pt x="3108426" y="56997"/>
                </a:lnTo>
                <a:lnTo>
                  <a:pt x="3112893" y="78884"/>
                </a:lnTo>
                <a:lnTo>
                  <a:pt x="3125050" y="96723"/>
                </a:lnTo>
                <a:lnTo>
                  <a:pt x="3143038" y="108732"/>
                </a:lnTo>
                <a:lnTo>
                  <a:pt x="3164992" y="113131"/>
                </a:lnTo>
                <a:lnTo>
                  <a:pt x="3186946" y="108732"/>
                </a:lnTo>
                <a:lnTo>
                  <a:pt x="3204933" y="96723"/>
                </a:lnTo>
                <a:lnTo>
                  <a:pt x="3217091" y="78884"/>
                </a:lnTo>
                <a:lnTo>
                  <a:pt x="3221558" y="56997"/>
                </a:lnTo>
                <a:lnTo>
                  <a:pt x="3221558" y="56133"/>
                </a:lnTo>
                <a:lnTo>
                  <a:pt x="3216909" y="34247"/>
                </a:lnTo>
                <a:lnTo>
                  <a:pt x="3204448" y="16408"/>
                </a:lnTo>
                <a:lnTo>
                  <a:pt x="3186400" y="4398"/>
                </a:lnTo>
                <a:lnTo>
                  <a:pt x="3164992" y="0"/>
                </a:lnTo>
                <a:close/>
              </a:path>
              <a:path w="8402320" h="113664">
                <a:moveTo>
                  <a:pt x="3424021" y="0"/>
                </a:moveTo>
                <a:lnTo>
                  <a:pt x="3402431" y="4398"/>
                </a:lnTo>
                <a:lnTo>
                  <a:pt x="3384403" y="16408"/>
                </a:lnTo>
                <a:lnTo>
                  <a:pt x="3372043" y="34247"/>
                </a:lnTo>
                <a:lnTo>
                  <a:pt x="3367455" y="56133"/>
                </a:lnTo>
                <a:lnTo>
                  <a:pt x="3367455" y="56997"/>
                </a:lnTo>
                <a:lnTo>
                  <a:pt x="3371922" y="78884"/>
                </a:lnTo>
                <a:lnTo>
                  <a:pt x="3384080" y="96723"/>
                </a:lnTo>
                <a:lnTo>
                  <a:pt x="3402067" y="108732"/>
                </a:lnTo>
                <a:lnTo>
                  <a:pt x="3424021" y="113131"/>
                </a:lnTo>
                <a:lnTo>
                  <a:pt x="3445975" y="108732"/>
                </a:lnTo>
                <a:lnTo>
                  <a:pt x="3463963" y="96723"/>
                </a:lnTo>
                <a:lnTo>
                  <a:pt x="3476120" y="78884"/>
                </a:lnTo>
                <a:lnTo>
                  <a:pt x="3480587" y="56997"/>
                </a:lnTo>
                <a:lnTo>
                  <a:pt x="3480587" y="56133"/>
                </a:lnTo>
                <a:lnTo>
                  <a:pt x="3475938" y="34247"/>
                </a:lnTo>
                <a:lnTo>
                  <a:pt x="3463477" y="16408"/>
                </a:lnTo>
                <a:lnTo>
                  <a:pt x="3445429" y="4398"/>
                </a:lnTo>
                <a:lnTo>
                  <a:pt x="3424021" y="0"/>
                </a:lnTo>
                <a:close/>
              </a:path>
              <a:path w="8402320" h="113664">
                <a:moveTo>
                  <a:pt x="3683063" y="0"/>
                </a:moveTo>
                <a:lnTo>
                  <a:pt x="3661473" y="4398"/>
                </a:lnTo>
                <a:lnTo>
                  <a:pt x="3643445" y="16408"/>
                </a:lnTo>
                <a:lnTo>
                  <a:pt x="3631085" y="34247"/>
                </a:lnTo>
                <a:lnTo>
                  <a:pt x="3626497" y="56133"/>
                </a:lnTo>
                <a:lnTo>
                  <a:pt x="3626497" y="56997"/>
                </a:lnTo>
                <a:lnTo>
                  <a:pt x="3630964" y="78884"/>
                </a:lnTo>
                <a:lnTo>
                  <a:pt x="3643122" y="96723"/>
                </a:lnTo>
                <a:lnTo>
                  <a:pt x="3661109" y="108732"/>
                </a:lnTo>
                <a:lnTo>
                  <a:pt x="3683063" y="113131"/>
                </a:lnTo>
                <a:lnTo>
                  <a:pt x="3705017" y="108732"/>
                </a:lnTo>
                <a:lnTo>
                  <a:pt x="3723005" y="96723"/>
                </a:lnTo>
                <a:lnTo>
                  <a:pt x="3735162" y="78884"/>
                </a:lnTo>
                <a:lnTo>
                  <a:pt x="3739629" y="56997"/>
                </a:lnTo>
                <a:lnTo>
                  <a:pt x="3739629" y="56133"/>
                </a:lnTo>
                <a:lnTo>
                  <a:pt x="3734980" y="34247"/>
                </a:lnTo>
                <a:lnTo>
                  <a:pt x="3722519" y="16408"/>
                </a:lnTo>
                <a:lnTo>
                  <a:pt x="3704471" y="4398"/>
                </a:lnTo>
                <a:lnTo>
                  <a:pt x="3683063" y="0"/>
                </a:lnTo>
                <a:close/>
              </a:path>
              <a:path w="8402320" h="113664">
                <a:moveTo>
                  <a:pt x="3942092" y="0"/>
                </a:moveTo>
                <a:lnTo>
                  <a:pt x="3920502" y="4398"/>
                </a:lnTo>
                <a:lnTo>
                  <a:pt x="3902475" y="16408"/>
                </a:lnTo>
                <a:lnTo>
                  <a:pt x="3890114" y="34247"/>
                </a:lnTo>
                <a:lnTo>
                  <a:pt x="3885526" y="56133"/>
                </a:lnTo>
                <a:lnTo>
                  <a:pt x="3885526" y="56997"/>
                </a:lnTo>
                <a:lnTo>
                  <a:pt x="3889993" y="78884"/>
                </a:lnTo>
                <a:lnTo>
                  <a:pt x="3902151" y="96723"/>
                </a:lnTo>
                <a:lnTo>
                  <a:pt x="3920138" y="108732"/>
                </a:lnTo>
                <a:lnTo>
                  <a:pt x="3942092" y="113131"/>
                </a:lnTo>
                <a:lnTo>
                  <a:pt x="3964047" y="108732"/>
                </a:lnTo>
                <a:lnTo>
                  <a:pt x="3982034" y="96723"/>
                </a:lnTo>
                <a:lnTo>
                  <a:pt x="3994192" y="78884"/>
                </a:lnTo>
                <a:lnTo>
                  <a:pt x="3998658" y="56997"/>
                </a:lnTo>
                <a:lnTo>
                  <a:pt x="3998658" y="56133"/>
                </a:lnTo>
                <a:lnTo>
                  <a:pt x="3994009" y="34247"/>
                </a:lnTo>
                <a:lnTo>
                  <a:pt x="3981548" y="16408"/>
                </a:lnTo>
                <a:lnTo>
                  <a:pt x="3963500" y="4398"/>
                </a:lnTo>
                <a:lnTo>
                  <a:pt x="3942092" y="0"/>
                </a:lnTo>
                <a:close/>
              </a:path>
              <a:path w="8402320" h="113664">
                <a:moveTo>
                  <a:pt x="4201134" y="0"/>
                </a:moveTo>
                <a:lnTo>
                  <a:pt x="4179544" y="4398"/>
                </a:lnTo>
                <a:lnTo>
                  <a:pt x="4161516" y="16408"/>
                </a:lnTo>
                <a:lnTo>
                  <a:pt x="4149156" y="34247"/>
                </a:lnTo>
                <a:lnTo>
                  <a:pt x="4144568" y="56133"/>
                </a:lnTo>
                <a:lnTo>
                  <a:pt x="4144568" y="56997"/>
                </a:lnTo>
                <a:lnTo>
                  <a:pt x="4149035" y="78884"/>
                </a:lnTo>
                <a:lnTo>
                  <a:pt x="4161193" y="96723"/>
                </a:lnTo>
                <a:lnTo>
                  <a:pt x="4179180" y="108732"/>
                </a:lnTo>
                <a:lnTo>
                  <a:pt x="4201134" y="113131"/>
                </a:lnTo>
                <a:lnTo>
                  <a:pt x="4223088" y="108732"/>
                </a:lnTo>
                <a:lnTo>
                  <a:pt x="4241076" y="96723"/>
                </a:lnTo>
                <a:lnTo>
                  <a:pt x="4253233" y="78884"/>
                </a:lnTo>
                <a:lnTo>
                  <a:pt x="4257700" y="56997"/>
                </a:lnTo>
                <a:lnTo>
                  <a:pt x="4257700" y="56133"/>
                </a:lnTo>
                <a:lnTo>
                  <a:pt x="4253051" y="34247"/>
                </a:lnTo>
                <a:lnTo>
                  <a:pt x="4240590" y="16408"/>
                </a:lnTo>
                <a:lnTo>
                  <a:pt x="4222542" y="4398"/>
                </a:lnTo>
                <a:lnTo>
                  <a:pt x="4201134" y="0"/>
                </a:lnTo>
                <a:close/>
              </a:path>
              <a:path w="8402320" h="113664">
                <a:moveTo>
                  <a:pt x="4460163" y="0"/>
                </a:moveTo>
                <a:lnTo>
                  <a:pt x="4438573" y="4398"/>
                </a:lnTo>
                <a:lnTo>
                  <a:pt x="4420546" y="16408"/>
                </a:lnTo>
                <a:lnTo>
                  <a:pt x="4408185" y="34247"/>
                </a:lnTo>
                <a:lnTo>
                  <a:pt x="4403598" y="56133"/>
                </a:lnTo>
                <a:lnTo>
                  <a:pt x="4403598" y="56997"/>
                </a:lnTo>
                <a:lnTo>
                  <a:pt x="4408064" y="78884"/>
                </a:lnTo>
                <a:lnTo>
                  <a:pt x="4420222" y="96723"/>
                </a:lnTo>
                <a:lnTo>
                  <a:pt x="4438209" y="108732"/>
                </a:lnTo>
                <a:lnTo>
                  <a:pt x="4460163" y="113131"/>
                </a:lnTo>
                <a:lnTo>
                  <a:pt x="4482118" y="108732"/>
                </a:lnTo>
                <a:lnTo>
                  <a:pt x="4500105" y="96723"/>
                </a:lnTo>
                <a:lnTo>
                  <a:pt x="4512263" y="78884"/>
                </a:lnTo>
                <a:lnTo>
                  <a:pt x="4516729" y="56997"/>
                </a:lnTo>
                <a:lnTo>
                  <a:pt x="4516729" y="56133"/>
                </a:lnTo>
                <a:lnTo>
                  <a:pt x="4512081" y="34247"/>
                </a:lnTo>
                <a:lnTo>
                  <a:pt x="4499619" y="16408"/>
                </a:lnTo>
                <a:lnTo>
                  <a:pt x="4481571" y="4398"/>
                </a:lnTo>
                <a:lnTo>
                  <a:pt x="4460163" y="0"/>
                </a:lnTo>
                <a:close/>
              </a:path>
              <a:path w="8402320" h="113664">
                <a:moveTo>
                  <a:pt x="4719205" y="0"/>
                </a:moveTo>
                <a:lnTo>
                  <a:pt x="4697615" y="4398"/>
                </a:lnTo>
                <a:lnTo>
                  <a:pt x="4679588" y="16408"/>
                </a:lnTo>
                <a:lnTo>
                  <a:pt x="4667227" y="34247"/>
                </a:lnTo>
                <a:lnTo>
                  <a:pt x="4662639" y="56133"/>
                </a:lnTo>
                <a:lnTo>
                  <a:pt x="4662639" y="56997"/>
                </a:lnTo>
                <a:lnTo>
                  <a:pt x="4667106" y="78884"/>
                </a:lnTo>
                <a:lnTo>
                  <a:pt x="4679264" y="96723"/>
                </a:lnTo>
                <a:lnTo>
                  <a:pt x="4697251" y="108732"/>
                </a:lnTo>
                <a:lnTo>
                  <a:pt x="4719205" y="113131"/>
                </a:lnTo>
                <a:lnTo>
                  <a:pt x="4741160" y="108732"/>
                </a:lnTo>
                <a:lnTo>
                  <a:pt x="4759147" y="96723"/>
                </a:lnTo>
                <a:lnTo>
                  <a:pt x="4771305" y="78884"/>
                </a:lnTo>
                <a:lnTo>
                  <a:pt x="4775771" y="56997"/>
                </a:lnTo>
                <a:lnTo>
                  <a:pt x="4775771" y="56133"/>
                </a:lnTo>
                <a:lnTo>
                  <a:pt x="4771122" y="34247"/>
                </a:lnTo>
                <a:lnTo>
                  <a:pt x="4758661" y="16408"/>
                </a:lnTo>
                <a:lnTo>
                  <a:pt x="4740613" y="4398"/>
                </a:lnTo>
                <a:lnTo>
                  <a:pt x="4719205" y="0"/>
                </a:lnTo>
                <a:close/>
              </a:path>
              <a:path w="8402320" h="113664">
                <a:moveTo>
                  <a:pt x="4978234" y="0"/>
                </a:moveTo>
                <a:lnTo>
                  <a:pt x="4956644" y="4398"/>
                </a:lnTo>
                <a:lnTo>
                  <a:pt x="4938617" y="16408"/>
                </a:lnTo>
                <a:lnTo>
                  <a:pt x="4926256" y="34247"/>
                </a:lnTo>
                <a:lnTo>
                  <a:pt x="4921669" y="56133"/>
                </a:lnTo>
                <a:lnTo>
                  <a:pt x="4921669" y="56997"/>
                </a:lnTo>
                <a:lnTo>
                  <a:pt x="4926135" y="78884"/>
                </a:lnTo>
                <a:lnTo>
                  <a:pt x="4938293" y="96723"/>
                </a:lnTo>
                <a:lnTo>
                  <a:pt x="4956280" y="108732"/>
                </a:lnTo>
                <a:lnTo>
                  <a:pt x="4978234" y="113131"/>
                </a:lnTo>
                <a:lnTo>
                  <a:pt x="5000189" y="108732"/>
                </a:lnTo>
                <a:lnTo>
                  <a:pt x="5018176" y="96723"/>
                </a:lnTo>
                <a:lnTo>
                  <a:pt x="5030334" y="78884"/>
                </a:lnTo>
                <a:lnTo>
                  <a:pt x="5034800" y="56997"/>
                </a:lnTo>
                <a:lnTo>
                  <a:pt x="5034800" y="56133"/>
                </a:lnTo>
                <a:lnTo>
                  <a:pt x="5030152" y="34247"/>
                </a:lnTo>
                <a:lnTo>
                  <a:pt x="5017690" y="16408"/>
                </a:lnTo>
                <a:lnTo>
                  <a:pt x="4999642" y="4398"/>
                </a:lnTo>
                <a:lnTo>
                  <a:pt x="4978234" y="0"/>
                </a:lnTo>
                <a:close/>
              </a:path>
              <a:path w="8402320" h="113664">
                <a:moveTo>
                  <a:pt x="5237276" y="0"/>
                </a:moveTo>
                <a:lnTo>
                  <a:pt x="5215686" y="4398"/>
                </a:lnTo>
                <a:lnTo>
                  <a:pt x="5197659" y="16408"/>
                </a:lnTo>
                <a:lnTo>
                  <a:pt x="5185298" y="34247"/>
                </a:lnTo>
                <a:lnTo>
                  <a:pt x="5180711" y="56133"/>
                </a:lnTo>
                <a:lnTo>
                  <a:pt x="5180711" y="56997"/>
                </a:lnTo>
                <a:lnTo>
                  <a:pt x="5185177" y="78884"/>
                </a:lnTo>
                <a:lnTo>
                  <a:pt x="5197335" y="96723"/>
                </a:lnTo>
                <a:lnTo>
                  <a:pt x="5215322" y="108732"/>
                </a:lnTo>
                <a:lnTo>
                  <a:pt x="5237276" y="113131"/>
                </a:lnTo>
                <a:lnTo>
                  <a:pt x="5259231" y="108732"/>
                </a:lnTo>
                <a:lnTo>
                  <a:pt x="5277218" y="96723"/>
                </a:lnTo>
                <a:lnTo>
                  <a:pt x="5289376" y="78884"/>
                </a:lnTo>
                <a:lnTo>
                  <a:pt x="5293842" y="56997"/>
                </a:lnTo>
                <a:lnTo>
                  <a:pt x="5293842" y="56133"/>
                </a:lnTo>
                <a:lnTo>
                  <a:pt x="5289194" y="34247"/>
                </a:lnTo>
                <a:lnTo>
                  <a:pt x="5276732" y="16408"/>
                </a:lnTo>
                <a:lnTo>
                  <a:pt x="5258684" y="4398"/>
                </a:lnTo>
                <a:lnTo>
                  <a:pt x="5237276" y="0"/>
                </a:lnTo>
                <a:close/>
              </a:path>
              <a:path w="8402320" h="113664">
                <a:moveTo>
                  <a:pt x="5496306" y="0"/>
                </a:moveTo>
                <a:lnTo>
                  <a:pt x="5474716" y="4398"/>
                </a:lnTo>
                <a:lnTo>
                  <a:pt x="5456688" y="16408"/>
                </a:lnTo>
                <a:lnTo>
                  <a:pt x="5444328" y="34247"/>
                </a:lnTo>
                <a:lnTo>
                  <a:pt x="5439740" y="56133"/>
                </a:lnTo>
                <a:lnTo>
                  <a:pt x="5439740" y="56997"/>
                </a:lnTo>
                <a:lnTo>
                  <a:pt x="5444206" y="78884"/>
                </a:lnTo>
                <a:lnTo>
                  <a:pt x="5456364" y="96723"/>
                </a:lnTo>
                <a:lnTo>
                  <a:pt x="5474351" y="108732"/>
                </a:lnTo>
                <a:lnTo>
                  <a:pt x="5496306" y="113131"/>
                </a:lnTo>
                <a:lnTo>
                  <a:pt x="5518260" y="108732"/>
                </a:lnTo>
                <a:lnTo>
                  <a:pt x="5536247" y="96723"/>
                </a:lnTo>
                <a:lnTo>
                  <a:pt x="5548405" y="78884"/>
                </a:lnTo>
                <a:lnTo>
                  <a:pt x="5552871" y="56997"/>
                </a:lnTo>
                <a:lnTo>
                  <a:pt x="5552871" y="56133"/>
                </a:lnTo>
                <a:lnTo>
                  <a:pt x="5548223" y="34247"/>
                </a:lnTo>
                <a:lnTo>
                  <a:pt x="5535761" y="16408"/>
                </a:lnTo>
                <a:lnTo>
                  <a:pt x="5517713" y="4398"/>
                </a:lnTo>
                <a:lnTo>
                  <a:pt x="5496306" y="0"/>
                </a:lnTo>
                <a:close/>
              </a:path>
              <a:path w="8402320" h="113664">
                <a:moveTo>
                  <a:pt x="5755347" y="0"/>
                </a:moveTo>
                <a:lnTo>
                  <a:pt x="5733757" y="4398"/>
                </a:lnTo>
                <a:lnTo>
                  <a:pt x="5715730" y="16408"/>
                </a:lnTo>
                <a:lnTo>
                  <a:pt x="5703369" y="34247"/>
                </a:lnTo>
                <a:lnTo>
                  <a:pt x="5698782" y="56133"/>
                </a:lnTo>
                <a:lnTo>
                  <a:pt x="5698782" y="56997"/>
                </a:lnTo>
                <a:lnTo>
                  <a:pt x="5703248" y="78884"/>
                </a:lnTo>
                <a:lnTo>
                  <a:pt x="5715406" y="96723"/>
                </a:lnTo>
                <a:lnTo>
                  <a:pt x="5733393" y="108732"/>
                </a:lnTo>
                <a:lnTo>
                  <a:pt x="5755347" y="113131"/>
                </a:lnTo>
                <a:lnTo>
                  <a:pt x="5777302" y="108732"/>
                </a:lnTo>
                <a:lnTo>
                  <a:pt x="5795289" y="96723"/>
                </a:lnTo>
                <a:lnTo>
                  <a:pt x="5807447" y="78884"/>
                </a:lnTo>
                <a:lnTo>
                  <a:pt x="5811913" y="56997"/>
                </a:lnTo>
                <a:lnTo>
                  <a:pt x="5811913" y="56133"/>
                </a:lnTo>
                <a:lnTo>
                  <a:pt x="5807265" y="34247"/>
                </a:lnTo>
                <a:lnTo>
                  <a:pt x="5794803" y="16408"/>
                </a:lnTo>
                <a:lnTo>
                  <a:pt x="5776755" y="4398"/>
                </a:lnTo>
                <a:lnTo>
                  <a:pt x="5755347" y="0"/>
                </a:lnTo>
                <a:close/>
              </a:path>
              <a:path w="8402320" h="113664">
                <a:moveTo>
                  <a:pt x="6014377" y="0"/>
                </a:moveTo>
                <a:lnTo>
                  <a:pt x="5992787" y="4398"/>
                </a:lnTo>
                <a:lnTo>
                  <a:pt x="5974759" y="16408"/>
                </a:lnTo>
                <a:lnTo>
                  <a:pt x="5962399" y="34247"/>
                </a:lnTo>
                <a:lnTo>
                  <a:pt x="5957811" y="56133"/>
                </a:lnTo>
                <a:lnTo>
                  <a:pt x="5957811" y="56997"/>
                </a:lnTo>
                <a:lnTo>
                  <a:pt x="5962277" y="78884"/>
                </a:lnTo>
                <a:lnTo>
                  <a:pt x="5974435" y="96723"/>
                </a:lnTo>
                <a:lnTo>
                  <a:pt x="5992422" y="108732"/>
                </a:lnTo>
                <a:lnTo>
                  <a:pt x="6014377" y="113131"/>
                </a:lnTo>
                <a:lnTo>
                  <a:pt x="6036331" y="108732"/>
                </a:lnTo>
                <a:lnTo>
                  <a:pt x="6054318" y="96723"/>
                </a:lnTo>
                <a:lnTo>
                  <a:pt x="6066476" y="78884"/>
                </a:lnTo>
                <a:lnTo>
                  <a:pt x="6070942" y="56997"/>
                </a:lnTo>
                <a:lnTo>
                  <a:pt x="6070942" y="56133"/>
                </a:lnTo>
                <a:lnTo>
                  <a:pt x="6066294" y="34247"/>
                </a:lnTo>
                <a:lnTo>
                  <a:pt x="6053832" y="16408"/>
                </a:lnTo>
                <a:lnTo>
                  <a:pt x="6035784" y="4398"/>
                </a:lnTo>
                <a:lnTo>
                  <a:pt x="6014377" y="0"/>
                </a:lnTo>
                <a:close/>
              </a:path>
              <a:path w="8402320" h="113664">
                <a:moveTo>
                  <a:pt x="6273419" y="0"/>
                </a:moveTo>
                <a:lnTo>
                  <a:pt x="6251829" y="4398"/>
                </a:lnTo>
                <a:lnTo>
                  <a:pt x="6233801" y="16408"/>
                </a:lnTo>
                <a:lnTo>
                  <a:pt x="6221441" y="34247"/>
                </a:lnTo>
                <a:lnTo>
                  <a:pt x="6216853" y="56133"/>
                </a:lnTo>
                <a:lnTo>
                  <a:pt x="6216853" y="56997"/>
                </a:lnTo>
                <a:lnTo>
                  <a:pt x="6221319" y="78884"/>
                </a:lnTo>
                <a:lnTo>
                  <a:pt x="6233477" y="96723"/>
                </a:lnTo>
                <a:lnTo>
                  <a:pt x="6251464" y="108732"/>
                </a:lnTo>
                <a:lnTo>
                  <a:pt x="6273419" y="113131"/>
                </a:lnTo>
                <a:lnTo>
                  <a:pt x="6295373" y="108732"/>
                </a:lnTo>
                <a:lnTo>
                  <a:pt x="6313360" y="96723"/>
                </a:lnTo>
                <a:lnTo>
                  <a:pt x="6325518" y="78884"/>
                </a:lnTo>
                <a:lnTo>
                  <a:pt x="6329984" y="56997"/>
                </a:lnTo>
                <a:lnTo>
                  <a:pt x="6329984" y="56133"/>
                </a:lnTo>
                <a:lnTo>
                  <a:pt x="6325336" y="34247"/>
                </a:lnTo>
                <a:lnTo>
                  <a:pt x="6312874" y="16408"/>
                </a:lnTo>
                <a:lnTo>
                  <a:pt x="6294826" y="4398"/>
                </a:lnTo>
                <a:lnTo>
                  <a:pt x="6273419" y="0"/>
                </a:lnTo>
                <a:close/>
              </a:path>
              <a:path w="8402320" h="113664">
                <a:moveTo>
                  <a:pt x="6532448" y="0"/>
                </a:moveTo>
                <a:lnTo>
                  <a:pt x="6510858" y="4398"/>
                </a:lnTo>
                <a:lnTo>
                  <a:pt x="6492830" y="16408"/>
                </a:lnTo>
                <a:lnTo>
                  <a:pt x="6480470" y="34247"/>
                </a:lnTo>
                <a:lnTo>
                  <a:pt x="6475882" y="56133"/>
                </a:lnTo>
                <a:lnTo>
                  <a:pt x="6475882" y="56997"/>
                </a:lnTo>
                <a:lnTo>
                  <a:pt x="6480348" y="78884"/>
                </a:lnTo>
                <a:lnTo>
                  <a:pt x="6492506" y="96723"/>
                </a:lnTo>
                <a:lnTo>
                  <a:pt x="6510493" y="108732"/>
                </a:lnTo>
                <a:lnTo>
                  <a:pt x="6532448" y="113131"/>
                </a:lnTo>
                <a:lnTo>
                  <a:pt x="6554402" y="108732"/>
                </a:lnTo>
                <a:lnTo>
                  <a:pt x="6572389" y="96723"/>
                </a:lnTo>
                <a:lnTo>
                  <a:pt x="6584547" y="78884"/>
                </a:lnTo>
                <a:lnTo>
                  <a:pt x="6589013" y="56997"/>
                </a:lnTo>
                <a:lnTo>
                  <a:pt x="6589013" y="56133"/>
                </a:lnTo>
                <a:lnTo>
                  <a:pt x="6584365" y="34247"/>
                </a:lnTo>
                <a:lnTo>
                  <a:pt x="6571903" y="16408"/>
                </a:lnTo>
                <a:lnTo>
                  <a:pt x="6553856" y="4398"/>
                </a:lnTo>
                <a:lnTo>
                  <a:pt x="6532448" y="0"/>
                </a:lnTo>
                <a:close/>
              </a:path>
              <a:path w="8402320" h="113664">
                <a:moveTo>
                  <a:pt x="6791490" y="0"/>
                </a:moveTo>
                <a:lnTo>
                  <a:pt x="6769900" y="4398"/>
                </a:lnTo>
                <a:lnTo>
                  <a:pt x="6751872" y="16408"/>
                </a:lnTo>
                <a:lnTo>
                  <a:pt x="6739512" y="34247"/>
                </a:lnTo>
                <a:lnTo>
                  <a:pt x="6734924" y="56133"/>
                </a:lnTo>
                <a:lnTo>
                  <a:pt x="6734924" y="56997"/>
                </a:lnTo>
                <a:lnTo>
                  <a:pt x="6739390" y="78884"/>
                </a:lnTo>
                <a:lnTo>
                  <a:pt x="6751548" y="96723"/>
                </a:lnTo>
                <a:lnTo>
                  <a:pt x="6769535" y="108732"/>
                </a:lnTo>
                <a:lnTo>
                  <a:pt x="6791490" y="113131"/>
                </a:lnTo>
                <a:lnTo>
                  <a:pt x="6813444" y="108732"/>
                </a:lnTo>
                <a:lnTo>
                  <a:pt x="6831431" y="96723"/>
                </a:lnTo>
                <a:lnTo>
                  <a:pt x="6843589" y="78884"/>
                </a:lnTo>
                <a:lnTo>
                  <a:pt x="6848055" y="56997"/>
                </a:lnTo>
                <a:lnTo>
                  <a:pt x="6848055" y="56133"/>
                </a:lnTo>
                <a:lnTo>
                  <a:pt x="6843407" y="34247"/>
                </a:lnTo>
                <a:lnTo>
                  <a:pt x="6830945" y="16408"/>
                </a:lnTo>
                <a:lnTo>
                  <a:pt x="6812897" y="4398"/>
                </a:lnTo>
                <a:lnTo>
                  <a:pt x="6791490" y="0"/>
                </a:lnTo>
                <a:close/>
              </a:path>
              <a:path w="8402320" h="113664">
                <a:moveTo>
                  <a:pt x="7050519" y="0"/>
                </a:moveTo>
                <a:lnTo>
                  <a:pt x="7028929" y="4398"/>
                </a:lnTo>
                <a:lnTo>
                  <a:pt x="7010901" y="16408"/>
                </a:lnTo>
                <a:lnTo>
                  <a:pt x="6998541" y="34247"/>
                </a:lnTo>
                <a:lnTo>
                  <a:pt x="6993953" y="56133"/>
                </a:lnTo>
                <a:lnTo>
                  <a:pt x="6993953" y="56997"/>
                </a:lnTo>
                <a:lnTo>
                  <a:pt x="6998419" y="78884"/>
                </a:lnTo>
                <a:lnTo>
                  <a:pt x="7010577" y="96723"/>
                </a:lnTo>
                <a:lnTo>
                  <a:pt x="7028564" y="108732"/>
                </a:lnTo>
                <a:lnTo>
                  <a:pt x="7050519" y="113131"/>
                </a:lnTo>
                <a:lnTo>
                  <a:pt x="7072473" y="108732"/>
                </a:lnTo>
                <a:lnTo>
                  <a:pt x="7090460" y="96723"/>
                </a:lnTo>
                <a:lnTo>
                  <a:pt x="7102618" y="78884"/>
                </a:lnTo>
                <a:lnTo>
                  <a:pt x="7107085" y="56997"/>
                </a:lnTo>
                <a:lnTo>
                  <a:pt x="7107085" y="56133"/>
                </a:lnTo>
                <a:lnTo>
                  <a:pt x="7102436" y="34247"/>
                </a:lnTo>
                <a:lnTo>
                  <a:pt x="7089975" y="16408"/>
                </a:lnTo>
                <a:lnTo>
                  <a:pt x="7071927" y="4398"/>
                </a:lnTo>
                <a:lnTo>
                  <a:pt x="7050519" y="0"/>
                </a:lnTo>
                <a:close/>
              </a:path>
              <a:path w="8402320" h="113664">
                <a:moveTo>
                  <a:pt x="7309561" y="0"/>
                </a:moveTo>
                <a:lnTo>
                  <a:pt x="7287971" y="4398"/>
                </a:lnTo>
                <a:lnTo>
                  <a:pt x="7269943" y="16408"/>
                </a:lnTo>
                <a:lnTo>
                  <a:pt x="7257583" y="34247"/>
                </a:lnTo>
                <a:lnTo>
                  <a:pt x="7252995" y="56133"/>
                </a:lnTo>
                <a:lnTo>
                  <a:pt x="7252995" y="56997"/>
                </a:lnTo>
                <a:lnTo>
                  <a:pt x="7257461" y="78884"/>
                </a:lnTo>
                <a:lnTo>
                  <a:pt x="7269619" y="96723"/>
                </a:lnTo>
                <a:lnTo>
                  <a:pt x="7287606" y="108732"/>
                </a:lnTo>
                <a:lnTo>
                  <a:pt x="7309561" y="113131"/>
                </a:lnTo>
                <a:lnTo>
                  <a:pt x="7331515" y="108732"/>
                </a:lnTo>
                <a:lnTo>
                  <a:pt x="7349502" y="96723"/>
                </a:lnTo>
                <a:lnTo>
                  <a:pt x="7361660" y="78884"/>
                </a:lnTo>
                <a:lnTo>
                  <a:pt x="7366127" y="56997"/>
                </a:lnTo>
                <a:lnTo>
                  <a:pt x="7366127" y="56133"/>
                </a:lnTo>
                <a:lnTo>
                  <a:pt x="7361478" y="34247"/>
                </a:lnTo>
                <a:lnTo>
                  <a:pt x="7349016" y="16408"/>
                </a:lnTo>
                <a:lnTo>
                  <a:pt x="7330969" y="4398"/>
                </a:lnTo>
                <a:lnTo>
                  <a:pt x="7309561" y="0"/>
                </a:lnTo>
                <a:close/>
              </a:path>
              <a:path w="8402320" h="113664">
                <a:moveTo>
                  <a:pt x="7568590" y="0"/>
                </a:moveTo>
                <a:lnTo>
                  <a:pt x="7547000" y="4398"/>
                </a:lnTo>
                <a:lnTo>
                  <a:pt x="7528972" y="16408"/>
                </a:lnTo>
                <a:lnTo>
                  <a:pt x="7516612" y="34247"/>
                </a:lnTo>
                <a:lnTo>
                  <a:pt x="7512024" y="56133"/>
                </a:lnTo>
                <a:lnTo>
                  <a:pt x="7512024" y="56997"/>
                </a:lnTo>
                <a:lnTo>
                  <a:pt x="7516491" y="78884"/>
                </a:lnTo>
                <a:lnTo>
                  <a:pt x="7528648" y="96723"/>
                </a:lnTo>
                <a:lnTo>
                  <a:pt x="7546636" y="108732"/>
                </a:lnTo>
                <a:lnTo>
                  <a:pt x="7568590" y="113131"/>
                </a:lnTo>
                <a:lnTo>
                  <a:pt x="7590544" y="108732"/>
                </a:lnTo>
                <a:lnTo>
                  <a:pt x="7608531" y="96723"/>
                </a:lnTo>
                <a:lnTo>
                  <a:pt x="7620689" y="78884"/>
                </a:lnTo>
                <a:lnTo>
                  <a:pt x="7625156" y="56997"/>
                </a:lnTo>
                <a:lnTo>
                  <a:pt x="7625156" y="56133"/>
                </a:lnTo>
                <a:lnTo>
                  <a:pt x="7620507" y="34247"/>
                </a:lnTo>
                <a:lnTo>
                  <a:pt x="7608046" y="16408"/>
                </a:lnTo>
                <a:lnTo>
                  <a:pt x="7589998" y="4398"/>
                </a:lnTo>
                <a:lnTo>
                  <a:pt x="7568590" y="0"/>
                </a:lnTo>
                <a:close/>
              </a:path>
              <a:path w="8402320" h="113664">
                <a:moveTo>
                  <a:pt x="7827632" y="0"/>
                </a:moveTo>
                <a:lnTo>
                  <a:pt x="7806042" y="4398"/>
                </a:lnTo>
                <a:lnTo>
                  <a:pt x="7788014" y="16408"/>
                </a:lnTo>
                <a:lnTo>
                  <a:pt x="7775654" y="34247"/>
                </a:lnTo>
                <a:lnTo>
                  <a:pt x="7771066" y="56133"/>
                </a:lnTo>
                <a:lnTo>
                  <a:pt x="7771066" y="56997"/>
                </a:lnTo>
                <a:lnTo>
                  <a:pt x="7775532" y="78884"/>
                </a:lnTo>
                <a:lnTo>
                  <a:pt x="7787690" y="96723"/>
                </a:lnTo>
                <a:lnTo>
                  <a:pt x="7805677" y="108732"/>
                </a:lnTo>
                <a:lnTo>
                  <a:pt x="7827632" y="113131"/>
                </a:lnTo>
                <a:lnTo>
                  <a:pt x="7849586" y="108732"/>
                </a:lnTo>
                <a:lnTo>
                  <a:pt x="7867573" y="96723"/>
                </a:lnTo>
                <a:lnTo>
                  <a:pt x="7879731" y="78884"/>
                </a:lnTo>
                <a:lnTo>
                  <a:pt x="7884198" y="56997"/>
                </a:lnTo>
                <a:lnTo>
                  <a:pt x="7884198" y="56133"/>
                </a:lnTo>
                <a:lnTo>
                  <a:pt x="7879549" y="34247"/>
                </a:lnTo>
                <a:lnTo>
                  <a:pt x="7867088" y="16408"/>
                </a:lnTo>
                <a:lnTo>
                  <a:pt x="7849040" y="4398"/>
                </a:lnTo>
                <a:lnTo>
                  <a:pt x="7827632" y="0"/>
                </a:lnTo>
                <a:close/>
              </a:path>
              <a:path w="8402320" h="113664">
                <a:moveTo>
                  <a:pt x="8086661" y="0"/>
                </a:moveTo>
                <a:lnTo>
                  <a:pt x="8065071" y="4398"/>
                </a:lnTo>
                <a:lnTo>
                  <a:pt x="8047043" y="16408"/>
                </a:lnTo>
                <a:lnTo>
                  <a:pt x="8034683" y="34247"/>
                </a:lnTo>
                <a:lnTo>
                  <a:pt x="8030095" y="56133"/>
                </a:lnTo>
                <a:lnTo>
                  <a:pt x="8030095" y="56997"/>
                </a:lnTo>
                <a:lnTo>
                  <a:pt x="8034562" y="78884"/>
                </a:lnTo>
                <a:lnTo>
                  <a:pt x="8046719" y="96723"/>
                </a:lnTo>
                <a:lnTo>
                  <a:pt x="8064707" y="108732"/>
                </a:lnTo>
                <a:lnTo>
                  <a:pt x="8086661" y="113131"/>
                </a:lnTo>
                <a:lnTo>
                  <a:pt x="8108615" y="108732"/>
                </a:lnTo>
                <a:lnTo>
                  <a:pt x="8126603" y="96723"/>
                </a:lnTo>
                <a:lnTo>
                  <a:pt x="8138760" y="78884"/>
                </a:lnTo>
                <a:lnTo>
                  <a:pt x="8143227" y="56997"/>
                </a:lnTo>
                <a:lnTo>
                  <a:pt x="8143227" y="56133"/>
                </a:lnTo>
                <a:lnTo>
                  <a:pt x="8138578" y="34247"/>
                </a:lnTo>
                <a:lnTo>
                  <a:pt x="8126117" y="16408"/>
                </a:lnTo>
                <a:lnTo>
                  <a:pt x="8108069" y="4398"/>
                </a:lnTo>
                <a:lnTo>
                  <a:pt x="8086661" y="0"/>
                </a:lnTo>
                <a:close/>
              </a:path>
              <a:path w="8402320" h="113664">
                <a:moveTo>
                  <a:pt x="8345703" y="0"/>
                </a:moveTo>
                <a:lnTo>
                  <a:pt x="8324113" y="4398"/>
                </a:lnTo>
                <a:lnTo>
                  <a:pt x="8306085" y="16408"/>
                </a:lnTo>
                <a:lnTo>
                  <a:pt x="8293725" y="34247"/>
                </a:lnTo>
                <a:lnTo>
                  <a:pt x="8289137" y="56133"/>
                </a:lnTo>
                <a:lnTo>
                  <a:pt x="8289137" y="56997"/>
                </a:lnTo>
                <a:lnTo>
                  <a:pt x="8293604" y="78884"/>
                </a:lnTo>
                <a:lnTo>
                  <a:pt x="8305761" y="96723"/>
                </a:lnTo>
                <a:lnTo>
                  <a:pt x="8323749" y="108732"/>
                </a:lnTo>
                <a:lnTo>
                  <a:pt x="8345703" y="113131"/>
                </a:lnTo>
                <a:lnTo>
                  <a:pt x="8367657" y="108732"/>
                </a:lnTo>
                <a:lnTo>
                  <a:pt x="8385644" y="96723"/>
                </a:lnTo>
                <a:lnTo>
                  <a:pt x="8397802" y="78884"/>
                </a:lnTo>
                <a:lnTo>
                  <a:pt x="8402269" y="56997"/>
                </a:lnTo>
                <a:lnTo>
                  <a:pt x="8402269" y="56133"/>
                </a:lnTo>
                <a:lnTo>
                  <a:pt x="8397620" y="34247"/>
                </a:lnTo>
                <a:lnTo>
                  <a:pt x="8385159" y="16408"/>
                </a:lnTo>
                <a:lnTo>
                  <a:pt x="8367111" y="4398"/>
                </a:lnTo>
                <a:lnTo>
                  <a:pt x="834570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3"/>
          <p:cNvSpPr/>
          <p:nvPr userDrawn="1"/>
        </p:nvSpPr>
        <p:spPr>
          <a:xfrm>
            <a:off x="370867" y="6143980"/>
            <a:ext cx="8402320" cy="113664"/>
          </a:xfrm>
          <a:custGeom>
            <a:avLst/>
            <a:gdLst/>
            <a:ahLst/>
            <a:cxnLst/>
            <a:rect l="l" t="t" r="r" b="b"/>
            <a:pathLst>
              <a:path w="8402320" h="113664">
                <a:moveTo>
                  <a:pt x="56565" y="0"/>
                </a:moveTo>
                <a:lnTo>
                  <a:pt x="34975" y="4398"/>
                </a:lnTo>
                <a:lnTo>
                  <a:pt x="16948" y="16408"/>
                </a:lnTo>
                <a:lnTo>
                  <a:pt x="4587" y="34247"/>
                </a:lnTo>
                <a:lnTo>
                  <a:pt x="0" y="56133"/>
                </a:lnTo>
                <a:lnTo>
                  <a:pt x="0" y="56997"/>
                </a:lnTo>
                <a:lnTo>
                  <a:pt x="4466" y="78884"/>
                </a:lnTo>
                <a:lnTo>
                  <a:pt x="16624" y="96723"/>
                </a:lnTo>
                <a:lnTo>
                  <a:pt x="34611" y="108732"/>
                </a:lnTo>
                <a:lnTo>
                  <a:pt x="56565" y="113131"/>
                </a:lnTo>
                <a:lnTo>
                  <a:pt x="78520" y="108732"/>
                </a:lnTo>
                <a:lnTo>
                  <a:pt x="96507" y="96723"/>
                </a:lnTo>
                <a:lnTo>
                  <a:pt x="108665" y="78884"/>
                </a:lnTo>
                <a:lnTo>
                  <a:pt x="113131" y="56997"/>
                </a:lnTo>
                <a:lnTo>
                  <a:pt x="113131" y="56133"/>
                </a:lnTo>
                <a:lnTo>
                  <a:pt x="108483" y="34247"/>
                </a:lnTo>
                <a:lnTo>
                  <a:pt x="96021" y="16408"/>
                </a:lnTo>
                <a:lnTo>
                  <a:pt x="77973" y="4398"/>
                </a:lnTo>
                <a:lnTo>
                  <a:pt x="56565" y="0"/>
                </a:lnTo>
                <a:close/>
              </a:path>
              <a:path w="8402320" h="113664">
                <a:moveTo>
                  <a:pt x="315595" y="0"/>
                </a:moveTo>
                <a:lnTo>
                  <a:pt x="294005" y="4398"/>
                </a:lnTo>
                <a:lnTo>
                  <a:pt x="275977" y="16408"/>
                </a:lnTo>
                <a:lnTo>
                  <a:pt x="263617" y="34247"/>
                </a:lnTo>
                <a:lnTo>
                  <a:pt x="259029" y="56133"/>
                </a:lnTo>
                <a:lnTo>
                  <a:pt x="259029" y="56997"/>
                </a:lnTo>
                <a:lnTo>
                  <a:pt x="263495" y="78884"/>
                </a:lnTo>
                <a:lnTo>
                  <a:pt x="275653" y="96723"/>
                </a:lnTo>
                <a:lnTo>
                  <a:pt x="293640" y="108732"/>
                </a:lnTo>
                <a:lnTo>
                  <a:pt x="315595" y="113131"/>
                </a:lnTo>
                <a:lnTo>
                  <a:pt x="337549" y="108732"/>
                </a:lnTo>
                <a:lnTo>
                  <a:pt x="355536" y="96723"/>
                </a:lnTo>
                <a:lnTo>
                  <a:pt x="367694" y="78884"/>
                </a:lnTo>
                <a:lnTo>
                  <a:pt x="372160" y="56997"/>
                </a:lnTo>
                <a:lnTo>
                  <a:pt x="372160" y="56133"/>
                </a:lnTo>
                <a:lnTo>
                  <a:pt x="367512" y="34247"/>
                </a:lnTo>
                <a:lnTo>
                  <a:pt x="355050" y="16408"/>
                </a:lnTo>
                <a:lnTo>
                  <a:pt x="337002" y="4398"/>
                </a:lnTo>
                <a:lnTo>
                  <a:pt x="315595" y="0"/>
                </a:lnTo>
                <a:close/>
              </a:path>
              <a:path w="8402320" h="113664">
                <a:moveTo>
                  <a:pt x="574636" y="0"/>
                </a:moveTo>
                <a:lnTo>
                  <a:pt x="553046" y="4398"/>
                </a:lnTo>
                <a:lnTo>
                  <a:pt x="535019" y="16408"/>
                </a:lnTo>
                <a:lnTo>
                  <a:pt x="522658" y="34247"/>
                </a:lnTo>
                <a:lnTo>
                  <a:pt x="518071" y="56133"/>
                </a:lnTo>
                <a:lnTo>
                  <a:pt x="518071" y="56997"/>
                </a:lnTo>
                <a:lnTo>
                  <a:pt x="522537" y="78884"/>
                </a:lnTo>
                <a:lnTo>
                  <a:pt x="534695" y="96723"/>
                </a:lnTo>
                <a:lnTo>
                  <a:pt x="552682" y="108732"/>
                </a:lnTo>
                <a:lnTo>
                  <a:pt x="574636" y="113131"/>
                </a:lnTo>
                <a:lnTo>
                  <a:pt x="596591" y="108732"/>
                </a:lnTo>
                <a:lnTo>
                  <a:pt x="614578" y="96723"/>
                </a:lnTo>
                <a:lnTo>
                  <a:pt x="626736" y="78884"/>
                </a:lnTo>
                <a:lnTo>
                  <a:pt x="631202" y="56997"/>
                </a:lnTo>
                <a:lnTo>
                  <a:pt x="631202" y="56133"/>
                </a:lnTo>
                <a:lnTo>
                  <a:pt x="626554" y="34247"/>
                </a:lnTo>
                <a:lnTo>
                  <a:pt x="614092" y="16408"/>
                </a:lnTo>
                <a:lnTo>
                  <a:pt x="596044" y="4398"/>
                </a:lnTo>
                <a:lnTo>
                  <a:pt x="574636" y="0"/>
                </a:lnTo>
                <a:close/>
              </a:path>
              <a:path w="8402320" h="113664">
                <a:moveTo>
                  <a:pt x="833666" y="0"/>
                </a:moveTo>
                <a:lnTo>
                  <a:pt x="812076" y="4398"/>
                </a:lnTo>
                <a:lnTo>
                  <a:pt x="794048" y="16408"/>
                </a:lnTo>
                <a:lnTo>
                  <a:pt x="781688" y="34247"/>
                </a:lnTo>
                <a:lnTo>
                  <a:pt x="777100" y="56133"/>
                </a:lnTo>
                <a:lnTo>
                  <a:pt x="777100" y="56997"/>
                </a:lnTo>
                <a:lnTo>
                  <a:pt x="781566" y="78884"/>
                </a:lnTo>
                <a:lnTo>
                  <a:pt x="793724" y="96723"/>
                </a:lnTo>
                <a:lnTo>
                  <a:pt x="811711" y="108732"/>
                </a:lnTo>
                <a:lnTo>
                  <a:pt x="833666" y="113131"/>
                </a:lnTo>
                <a:lnTo>
                  <a:pt x="855620" y="108732"/>
                </a:lnTo>
                <a:lnTo>
                  <a:pt x="873607" y="96723"/>
                </a:lnTo>
                <a:lnTo>
                  <a:pt x="885765" y="78884"/>
                </a:lnTo>
                <a:lnTo>
                  <a:pt x="890231" y="56997"/>
                </a:lnTo>
                <a:lnTo>
                  <a:pt x="890231" y="56133"/>
                </a:lnTo>
                <a:lnTo>
                  <a:pt x="885583" y="34247"/>
                </a:lnTo>
                <a:lnTo>
                  <a:pt x="873121" y="16408"/>
                </a:lnTo>
                <a:lnTo>
                  <a:pt x="855073" y="4398"/>
                </a:lnTo>
                <a:lnTo>
                  <a:pt x="833666" y="0"/>
                </a:lnTo>
                <a:close/>
              </a:path>
              <a:path w="8402320" h="113664">
                <a:moveTo>
                  <a:pt x="1092708" y="0"/>
                </a:moveTo>
                <a:lnTo>
                  <a:pt x="1071118" y="4398"/>
                </a:lnTo>
                <a:lnTo>
                  <a:pt x="1053090" y="16408"/>
                </a:lnTo>
                <a:lnTo>
                  <a:pt x="1040730" y="34247"/>
                </a:lnTo>
                <a:lnTo>
                  <a:pt x="1036142" y="56133"/>
                </a:lnTo>
                <a:lnTo>
                  <a:pt x="1036142" y="56997"/>
                </a:lnTo>
                <a:lnTo>
                  <a:pt x="1040608" y="78884"/>
                </a:lnTo>
                <a:lnTo>
                  <a:pt x="1052766" y="96723"/>
                </a:lnTo>
                <a:lnTo>
                  <a:pt x="1070753" y="108732"/>
                </a:lnTo>
                <a:lnTo>
                  <a:pt x="1092708" y="113131"/>
                </a:lnTo>
                <a:lnTo>
                  <a:pt x="1114662" y="108732"/>
                </a:lnTo>
                <a:lnTo>
                  <a:pt x="1132649" y="96723"/>
                </a:lnTo>
                <a:lnTo>
                  <a:pt x="1144807" y="78884"/>
                </a:lnTo>
                <a:lnTo>
                  <a:pt x="1149273" y="56997"/>
                </a:lnTo>
                <a:lnTo>
                  <a:pt x="1149273" y="56133"/>
                </a:lnTo>
                <a:lnTo>
                  <a:pt x="1144625" y="34247"/>
                </a:lnTo>
                <a:lnTo>
                  <a:pt x="1132163" y="16408"/>
                </a:lnTo>
                <a:lnTo>
                  <a:pt x="1114115" y="4398"/>
                </a:lnTo>
                <a:lnTo>
                  <a:pt x="1092708" y="0"/>
                </a:lnTo>
                <a:close/>
              </a:path>
              <a:path w="8402320" h="113664">
                <a:moveTo>
                  <a:pt x="1351737" y="0"/>
                </a:moveTo>
                <a:lnTo>
                  <a:pt x="1330147" y="4398"/>
                </a:lnTo>
                <a:lnTo>
                  <a:pt x="1312119" y="16408"/>
                </a:lnTo>
                <a:lnTo>
                  <a:pt x="1299759" y="34247"/>
                </a:lnTo>
                <a:lnTo>
                  <a:pt x="1295171" y="56133"/>
                </a:lnTo>
                <a:lnTo>
                  <a:pt x="1295171" y="56997"/>
                </a:lnTo>
                <a:lnTo>
                  <a:pt x="1299637" y="78884"/>
                </a:lnTo>
                <a:lnTo>
                  <a:pt x="1311795" y="96723"/>
                </a:lnTo>
                <a:lnTo>
                  <a:pt x="1329782" y="108732"/>
                </a:lnTo>
                <a:lnTo>
                  <a:pt x="1351737" y="113131"/>
                </a:lnTo>
                <a:lnTo>
                  <a:pt x="1373691" y="108732"/>
                </a:lnTo>
                <a:lnTo>
                  <a:pt x="1391678" y="96723"/>
                </a:lnTo>
                <a:lnTo>
                  <a:pt x="1403836" y="78884"/>
                </a:lnTo>
                <a:lnTo>
                  <a:pt x="1408303" y="56997"/>
                </a:lnTo>
                <a:lnTo>
                  <a:pt x="1408303" y="56133"/>
                </a:lnTo>
                <a:lnTo>
                  <a:pt x="1403654" y="34247"/>
                </a:lnTo>
                <a:lnTo>
                  <a:pt x="1391192" y="16408"/>
                </a:lnTo>
                <a:lnTo>
                  <a:pt x="1373145" y="4398"/>
                </a:lnTo>
                <a:lnTo>
                  <a:pt x="1351737" y="0"/>
                </a:lnTo>
                <a:close/>
              </a:path>
              <a:path w="8402320" h="113664">
                <a:moveTo>
                  <a:pt x="1610779" y="0"/>
                </a:moveTo>
                <a:lnTo>
                  <a:pt x="1589189" y="4398"/>
                </a:lnTo>
                <a:lnTo>
                  <a:pt x="1571161" y="16408"/>
                </a:lnTo>
                <a:lnTo>
                  <a:pt x="1558801" y="34247"/>
                </a:lnTo>
                <a:lnTo>
                  <a:pt x="1554213" y="56133"/>
                </a:lnTo>
                <a:lnTo>
                  <a:pt x="1554213" y="56997"/>
                </a:lnTo>
                <a:lnTo>
                  <a:pt x="1558679" y="78884"/>
                </a:lnTo>
                <a:lnTo>
                  <a:pt x="1570837" y="96723"/>
                </a:lnTo>
                <a:lnTo>
                  <a:pt x="1588824" y="108732"/>
                </a:lnTo>
                <a:lnTo>
                  <a:pt x="1610779" y="113131"/>
                </a:lnTo>
                <a:lnTo>
                  <a:pt x="1632733" y="108732"/>
                </a:lnTo>
                <a:lnTo>
                  <a:pt x="1650720" y="96723"/>
                </a:lnTo>
                <a:lnTo>
                  <a:pt x="1662878" y="78884"/>
                </a:lnTo>
                <a:lnTo>
                  <a:pt x="1667344" y="56997"/>
                </a:lnTo>
                <a:lnTo>
                  <a:pt x="1667344" y="56133"/>
                </a:lnTo>
                <a:lnTo>
                  <a:pt x="1662696" y="34247"/>
                </a:lnTo>
                <a:lnTo>
                  <a:pt x="1650234" y="16408"/>
                </a:lnTo>
                <a:lnTo>
                  <a:pt x="1632186" y="4398"/>
                </a:lnTo>
                <a:lnTo>
                  <a:pt x="1610779" y="0"/>
                </a:lnTo>
                <a:close/>
              </a:path>
              <a:path w="8402320" h="113664">
                <a:moveTo>
                  <a:pt x="1869808" y="0"/>
                </a:moveTo>
                <a:lnTo>
                  <a:pt x="1848218" y="4398"/>
                </a:lnTo>
                <a:lnTo>
                  <a:pt x="1830190" y="16408"/>
                </a:lnTo>
                <a:lnTo>
                  <a:pt x="1817830" y="34247"/>
                </a:lnTo>
                <a:lnTo>
                  <a:pt x="1813242" y="56133"/>
                </a:lnTo>
                <a:lnTo>
                  <a:pt x="1813242" y="56997"/>
                </a:lnTo>
                <a:lnTo>
                  <a:pt x="1817708" y="78884"/>
                </a:lnTo>
                <a:lnTo>
                  <a:pt x="1829866" y="96723"/>
                </a:lnTo>
                <a:lnTo>
                  <a:pt x="1847853" y="108732"/>
                </a:lnTo>
                <a:lnTo>
                  <a:pt x="1869808" y="113131"/>
                </a:lnTo>
                <a:lnTo>
                  <a:pt x="1891762" y="108732"/>
                </a:lnTo>
                <a:lnTo>
                  <a:pt x="1909749" y="96723"/>
                </a:lnTo>
                <a:lnTo>
                  <a:pt x="1921907" y="78884"/>
                </a:lnTo>
                <a:lnTo>
                  <a:pt x="1926374" y="56997"/>
                </a:lnTo>
                <a:lnTo>
                  <a:pt x="1926374" y="56133"/>
                </a:lnTo>
                <a:lnTo>
                  <a:pt x="1921725" y="34247"/>
                </a:lnTo>
                <a:lnTo>
                  <a:pt x="1909264" y="16408"/>
                </a:lnTo>
                <a:lnTo>
                  <a:pt x="1891216" y="4398"/>
                </a:lnTo>
                <a:lnTo>
                  <a:pt x="1869808" y="0"/>
                </a:lnTo>
                <a:close/>
              </a:path>
              <a:path w="8402320" h="113664">
                <a:moveTo>
                  <a:pt x="2128850" y="0"/>
                </a:moveTo>
                <a:lnTo>
                  <a:pt x="2107260" y="4398"/>
                </a:lnTo>
                <a:lnTo>
                  <a:pt x="2089232" y="16408"/>
                </a:lnTo>
                <a:lnTo>
                  <a:pt x="2076872" y="34247"/>
                </a:lnTo>
                <a:lnTo>
                  <a:pt x="2072284" y="56133"/>
                </a:lnTo>
                <a:lnTo>
                  <a:pt x="2072284" y="56997"/>
                </a:lnTo>
                <a:lnTo>
                  <a:pt x="2076750" y="78884"/>
                </a:lnTo>
                <a:lnTo>
                  <a:pt x="2088908" y="96723"/>
                </a:lnTo>
                <a:lnTo>
                  <a:pt x="2106895" y="108732"/>
                </a:lnTo>
                <a:lnTo>
                  <a:pt x="2128850" y="113131"/>
                </a:lnTo>
                <a:lnTo>
                  <a:pt x="2150804" y="108732"/>
                </a:lnTo>
                <a:lnTo>
                  <a:pt x="2168791" y="96723"/>
                </a:lnTo>
                <a:lnTo>
                  <a:pt x="2180949" y="78884"/>
                </a:lnTo>
                <a:lnTo>
                  <a:pt x="2185416" y="56997"/>
                </a:lnTo>
                <a:lnTo>
                  <a:pt x="2185416" y="56133"/>
                </a:lnTo>
                <a:lnTo>
                  <a:pt x="2180767" y="34247"/>
                </a:lnTo>
                <a:lnTo>
                  <a:pt x="2168305" y="16408"/>
                </a:lnTo>
                <a:lnTo>
                  <a:pt x="2150258" y="4398"/>
                </a:lnTo>
                <a:lnTo>
                  <a:pt x="2128850" y="0"/>
                </a:lnTo>
                <a:close/>
              </a:path>
              <a:path w="8402320" h="113664">
                <a:moveTo>
                  <a:pt x="2387879" y="0"/>
                </a:moveTo>
                <a:lnTo>
                  <a:pt x="2366289" y="4398"/>
                </a:lnTo>
                <a:lnTo>
                  <a:pt x="2348261" y="16408"/>
                </a:lnTo>
                <a:lnTo>
                  <a:pt x="2335901" y="34247"/>
                </a:lnTo>
                <a:lnTo>
                  <a:pt x="2331313" y="56133"/>
                </a:lnTo>
                <a:lnTo>
                  <a:pt x="2331313" y="56997"/>
                </a:lnTo>
                <a:lnTo>
                  <a:pt x="2335780" y="78884"/>
                </a:lnTo>
                <a:lnTo>
                  <a:pt x="2347937" y="96723"/>
                </a:lnTo>
                <a:lnTo>
                  <a:pt x="2365925" y="108732"/>
                </a:lnTo>
                <a:lnTo>
                  <a:pt x="2387879" y="113131"/>
                </a:lnTo>
                <a:lnTo>
                  <a:pt x="2409833" y="108732"/>
                </a:lnTo>
                <a:lnTo>
                  <a:pt x="2427820" y="96723"/>
                </a:lnTo>
                <a:lnTo>
                  <a:pt x="2439978" y="78884"/>
                </a:lnTo>
                <a:lnTo>
                  <a:pt x="2444445" y="56997"/>
                </a:lnTo>
                <a:lnTo>
                  <a:pt x="2444445" y="56133"/>
                </a:lnTo>
                <a:lnTo>
                  <a:pt x="2439796" y="34247"/>
                </a:lnTo>
                <a:lnTo>
                  <a:pt x="2427335" y="16408"/>
                </a:lnTo>
                <a:lnTo>
                  <a:pt x="2409287" y="4398"/>
                </a:lnTo>
                <a:lnTo>
                  <a:pt x="2387879" y="0"/>
                </a:lnTo>
                <a:close/>
              </a:path>
              <a:path w="8402320" h="113664">
                <a:moveTo>
                  <a:pt x="2646921" y="0"/>
                </a:moveTo>
                <a:lnTo>
                  <a:pt x="2625331" y="4398"/>
                </a:lnTo>
                <a:lnTo>
                  <a:pt x="2607303" y="16408"/>
                </a:lnTo>
                <a:lnTo>
                  <a:pt x="2594943" y="34247"/>
                </a:lnTo>
                <a:lnTo>
                  <a:pt x="2590355" y="56133"/>
                </a:lnTo>
                <a:lnTo>
                  <a:pt x="2590355" y="56997"/>
                </a:lnTo>
                <a:lnTo>
                  <a:pt x="2594821" y="78884"/>
                </a:lnTo>
                <a:lnTo>
                  <a:pt x="2606979" y="96723"/>
                </a:lnTo>
                <a:lnTo>
                  <a:pt x="2624966" y="108732"/>
                </a:lnTo>
                <a:lnTo>
                  <a:pt x="2646921" y="113131"/>
                </a:lnTo>
                <a:lnTo>
                  <a:pt x="2668875" y="108732"/>
                </a:lnTo>
                <a:lnTo>
                  <a:pt x="2686862" y="96723"/>
                </a:lnTo>
                <a:lnTo>
                  <a:pt x="2699020" y="78884"/>
                </a:lnTo>
                <a:lnTo>
                  <a:pt x="2703487" y="56997"/>
                </a:lnTo>
                <a:lnTo>
                  <a:pt x="2703487" y="56133"/>
                </a:lnTo>
                <a:lnTo>
                  <a:pt x="2698838" y="34247"/>
                </a:lnTo>
                <a:lnTo>
                  <a:pt x="2686377" y="16408"/>
                </a:lnTo>
                <a:lnTo>
                  <a:pt x="2668329" y="4398"/>
                </a:lnTo>
                <a:lnTo>
                  <a:pt x="2646921" y="0"/>
                </a:lnTo>
                <a:close/>
              </a:path>
              <a:path w="8402320" h="113664">
                <a:moveTo>
                  <a:pt x="2905950" y="0"/>
                </a:moveTo>
                <a:lnTo>
                  <a:pt x="2884360" y="4398"/>
                </a:lnTo>
                <a:lnTo>
                  <a:pt x="2866332" y="16408"/>
                </a:lnTo>
                <a:lnTo>
                  <a:pt x="2853972" y="34247"/>
                </a:lnTo>
                <a:lnTo>
                  <a:pt x="2849384" y="56133"/>
                </a:lnTo>
                <a:lnTo>
                  <a:pt x="2849384" y="56997"/>
                </a:lnTo>
                <a:lnTo>
                  <a:pt x="2853851" y="78884"/>
                </a:lnTo>
                <a:lnTo>
                  <a:pt x="2866009" y="96723"/>
                </a:lnTo>
                <a:lnTo>
                  <a:pt x="2883996" y="108732"/>
                </a:lnTo>
                <a:lnTo>
                  <a:pt x="2905950" y="113131"/>
                </a:lnTo>
                <a:lnTo>
                  <a:pt x="2927904" y="108732"/>
                </a:lnTo>
                <a:lnTo>
                  <a:pt x="2945892" y="96723"/>
                </a:lnTo>
                <a:lnTo>
                  <a:pt x="2958049" y="78884"/>
                </a:lnTo>
                <a:lnTo>
                  <a:pt x="2962516" y="56997"/>
                </a:lnTo>
                <a:lnTo>
                  <a:pt x="2962516" y="56133"/>
                </a:lnTo>
                <a:lnTo>
                  <a:pt x="2957867" y="34247"/>
                </a:lnTo>
                <a:lnTo>
                  <a:pt x="2945406" y="16408"/>
                </a:lnTo>
                <a:lnTo>
                  <a:pt x="2927358" y="4398"/>
                </a:lnTo>
                <a:lnTo>
                  <a:pt x="2905950" y="0"/>
                </a:lnTo>
                <a:close/>
              </a:path>
              <a:path w="8402320" h="113664">
                <a:moveTo>
                  <a:pt x="3164992" y="0"/>
                </a:moveTo>
                <a:lnTo>
                  <a:pt x="3143402" y="4398"/>
                </a:lnTo>
                <a:lnTo>
                  <a:pt x="3125374" y="16408"/>
                </a:lnTo>
                <a:lnTo>
                  <a:pt x="3113014" y="34247"/>
                </a:lnTo>
                <a:lnTo>
                  <a:pt x="3108426" y="56133"/>
                </a:lnTo>
                <a:lnTo>
                  <a:pt x="3108426" y="56997"/>
                </a:lnTo>
                <a:lnTo>
                  <a:pt x="3112893" y="78884"/>
                </a:lnTo>
                <a:lnTo>
                  <a:pt x="3125050" y="96723"/>
                </a:lnTo>
                <a:lnTo>
                  <a:pt x="3143038" y="108732"/>
                </a:lnTo>
                <a:lnTo>
                  <a:pt x="3164992" y="113131"/>
                </a:lnTo>
                <a:lnTo>
                  <a:pt x="3186946" y="108732"/>
                </a:lnTo>
                <a:lnTo>
                  <a:pt x="3204933" y="96723"/>
                </a:lnTo>
                <a:lnTo>
                  <a:pt x="3217091" y="78884"/>
                </a:lnTo>
                <a:lnTo>
                  <a:pt x="3221558" y="56997"/>
                </a:lnTo>
                <a:lnTo>
                  <a:pt x="3221558" y="56133"/>
                </a:lnTo>
                <a:lnTo>
                  <a:pt x="3216909" y="34247"/>
                </a:lnTo>
                <a:lnTo>
                  <a:pt x="3204448" y="16408"/>
                </a:lnTo>
                <a:lnTo>
                  <a:pt x="3186400" y="4398"/>
                </a:lnTo>
                <a:lnTo>
                  <a:pt x="3164992" y="0"/>
                </a:lnTo>
                <a:close/>
              </a:path>
              <a:path w="8402320" h="113664">
                <a:moveTo>
                  <a:pt x="3424021" y="0"/>
                </a:moveTo>
                <a:lnTo>
                  <a:pt x="3402431" y="4398"/>
                </a:lnTo>
                <a:lnTo>
                  <a:pt x="3384403" y="16408"/>
                </a:lnTo>
                <a:lnTo>
                  <a:pt x="3372043" y="34247"/>
                </a:lnTo>
                <a:lnTo>
                  <a:pt x="3367455" y="56133"/>
                </a:lnTo>
                <a:lnTo>
                  <a:pt x="3367455" y="56997"/>
                </a:lnTo>
                <a:lnTo>
                  <a:pt x="3371922" y="78884"/>
                </a:lnTo>
                <a:lnTo>
                  <a:pt x="3384080" y="96723"/>
                </a:lnTo>
                <a:lnTo>
                  <a:pt x="3402067" y="108732"/>
                </a:lnTo>
                <a:lnTo>
                  <a:pt x="3424021" y="113131"/>
                </a:lnTo>
                <a:lnTo>
                  <a:pt x="3445975" y="108732"/>
                </a:lnTo>
                <a:lnTo>
                  <a:pt x="3463963" y="96723"/>
                </a:lnTo>
                <a:lnTo>
                  <a:pt x="3476120" y="78884"/>
                </a:lnTo>
                <a:lnTo>
                  <a:pt x="3480587" y="56997"/>
                </a:lnTo>
                <a:lnTo>
                  <a:pt x="3480587" y="56133"/>
                </a:lnTo>
                <a:lnTo>
                  <a:pt x="3475938" y="34247"/>
                </a:lnTo>
                <a:lnTo>
                  <a:pt x="3463477" y="16408"/>
                </a:lnTo>
                <a:lnTo>
                  <a:pt x="3445429" y="4398"/>
                </a:lnTo>
                <a:lnTo>
                  <a:pt x="3424021" y="0"/>
                </a:lnTo>
                <a:close/>
              </a:path>
              <a:path w="8402320" h="113664">
                <a:moveTo>
                  <a:pt x="3683063" y="0"/>
                </a:moveTo>
                <a:lnTo>
                  <a:pt x="3661473" y="4398"/>
                </a:lnTo>
                <a:lnTo>
                  <a:pt x="3643445" y="16408"/>
                </a:lnTo>
                <a:lnTo>
                  <a:pt x="3631085" y="34247"/>
                </a:lnTo>
                <a:lnTo>
                  <a:pt x="3626497" y="56133"/>
                </a:lnTo>
                <a:lnTo>
                  <a:pt x="3626497" y="56997"/>
                </a:lnTo>
                <a:lnTo>
                  <a:pt x="3630964" y="78884"/>
                </a:lnTo>
                <a:lnTo>
                  <a:pt x="3643122" y="96723"/>
                </a:lnTo>
                <a:lnTo>
                  <a:pt x="3661109" y="108732"/>
                </a:lnTo>
                <a:lnTo>
                  <a:pt x="3683063" y="113131"/>
                </a:lnTo>
                <a:lnTo>
                  <a:pt x="3705017" y="108732"/>
                </a:lnTo>
                <a:lnTo>
                  <a:pt x="3723005" y="96723"/>
                </a:lnTo>
                <a:lnTo>
                  <a:pt x="3735162" y="78884"/>
                </a:lnTo>
                <a:lnTo>
                  <a:pt x="3739629" y="56997"/>
                </a:lnTo>
                <a:lnTo>
                  <a:pt x="3739629" y="56133"/>
                </a:lnTo>
                <a:lnTo>
                  <a:pt x="3734980" y="34247"/>
                </a:lnTo>
                <a:lnTo>
                  <a:pt x="3722519" y="16408"/>
                </a:lnTo>
                <a:lnTo>
                  <a:pt x="3704471" y="4398"/>
                </a:lnTo>
                <a:lnTo>
                  <a:pt x="3683063" y="0"/>
                </a:lnTo>
                <a:close/>
              </a:path>
              <a:path w="8402320" h="113664">
                <a:moveTo>
                  <a:pt x="3942092" y="0"/>
                </a:moveTo>
                <a:lnTo>
                  <a:pt x="3920502" y="4398"/>
                </a:lnTo>
                <a:lnTo>
                  <a:pt x="3902475" y="16408"/>
                </a:lnTo>
                <a:lnTo>
                  <a:pt x="3890114" y="34247"/>
                </a:lnTo>
                <a:lnTo>
                  <a:pt x="3885526" y="56133"/>
                </a:lnTo>
                <a:lnTo>
                  <a:pt x="3885526" y="56997"/>
                </a:lnTo>
                <a:lnTo>
                  <a:pt x="3889993" y="78884"/>
                </a:lnTo>
                <a:lnTo>
                  <a:pt x="3902151" y="96723"/>
                </a:lnTo>
                <a:lnTo>
                  <a:pt x="3920138" y="108732"/>
                </a:lnTo>
                <a:lnTo>
                  <a:pt x="3942092" y="113131"/>
                </a:lnTo>
                <a:lnTo>
                  <a:pt x="3964047" y="108732"/>
                </a:lnTo>
                <a:lnTo>
                  <a:pt x="3982034" y="96723"/>
                </a:lnTo>
                <a:lnTo>
                  <a:pt x="3994192" y="78884"/>
                </a:lnTo>
                <a:lnTo>
                  <a:pt x="3998658" y="56997"/>
                </a:lnTo>
                <a:lnTo>
                  <a:pt x="3998658" y="56133"/>
                </a:lnTo>
                <a:lnTo>
                  <a:pt x="3994009" y="34247"/>
                </a:lnTo>
                <a:lnTo>
                  <a:pt x="3981548" y="16408"/>
                </a:lnTo>
                <a:lnTo>
                  <a:pt x="3963500" y="4398"/>
                </a:lnTo>
                <a:lnTo>
                  <a:pt x="3942092" y="0"/>
                </a:lnTo>
                <a:close/>
              </a:path>
              <a:path w="8402320" h="113664">
                <a:moveTo>
                  <a:pt x="4201134" y="0"/>
                </a:moveTo>
                <a:lnTo>
                  <a:pt x="4179544" y="4398"/>
                </a:lnTo>
                <a:lnTo>
                  <a:pt x="4161516" y="16408"/>
                </a:lnTo>
                <a:lnTo>
                  <a:pt x="4149156" y="34247"/>
                </a:lnTo>
                <a:lnTo>
                  <a:pt x="4144568" y="56133"/>
                </a:lnTo>
                <a:lnTo>
                  <a:pt x="4144568" y="56997"/>
                </a:lnTo>
                <a:lnTo>
                  <a:pt x="4149035" y="78884"/>
                </a:lnTo>
                <a:lnTo>
                  <a:pt x="4161193" y="96723"/>
                </a:lnTo>
                <a:lnTo>
                  <a:pt x="4179180" y="108732"/>
                </a:lnTo>
                <a:lnTo>
                  <a:pt x="4201134" y="113131"/>
                </a:lnTo>
                <a:lnTo>
                  <a:pt x="4223088" y="108732"/>
                </a:lnTo>
                <a:lnTo>
                  <a:pt x="4241076" y="96723"/>
                </a:lnTo>
                <a:lnTo>
                  <a:pt x="4253233" y="78884"/>
                </a:lnTo>
                <a:lnTo>
                  <a:pt x="4257700" y="56997"/>
                </a:lnTo>
                <a:lnTo>
                  <a:pt x="4257700" y="56133"/>
                </a:lnTo>
                <a:lnTo>
                  <a:pt x="4253051" y="34247"/>
                </a:lnTo>
                <a:lnTo>
                  <a:pt x="4240590" y="16408"/>
                </a:lnTo>
                <a:lnTo>
                  <a:pt x="4222542" y="4398"/>
                </a:lnTo>
                <a:lnTo>
                  <a:pt x="4201134" y="0"/>
                </a:lnTo>
                <a:close/>
              </a:path>
              <a:path w="8402320" h="113664">
                <a:moveTo>
                  <a:pt x="4460163" y="0"/>
                </a:moveTo>
                <a:lnTo>
                  <a:pt x="4438573" y="4398"/>
                </a:lnTo>
                <a:lnTo>
                  <a:pt x="4420546" y="16408"/>
                </a:lnTo>
                <a:lnTo>
                  <a:pt x="4408185" y="34247"/>
                </a:lnTo>
                <a:lnTo>
                  <a:pt x="4403598" y="56133"/>
                </a:lnTo>
                <a:lnTo>
                  <a:pt x="4403598" y="56997"/>
                </a:lnTo>
                <a:lnTo>
                  <a:pt x="4408064" y="78884"/>
                </a:lnTo>
                <a:lnTo>
                  <a:pt x="4420222" y="96723"/>
                </a:lnTo>
                <a:lnTo>
                  <a:pt x="4438209" y="108732"/>
                </a:lnTo>
                <a:lnTo>
                  <a:pt x="4460163" y="113131"/>
                </a:lnTo>
                <a:lnTo>
                  <a:pt x="4482118" y="108732"/>
                </a:lnTo>
                <a:lnTo>
                  <a:pt x="4500105" y="96723"/>
                </a:lnTo>
                <a:lnTo>
                  <a:pt x="4512263" y="78884"/>
                </a:lnTo>
                <a:lnTo>
                  <a:pt x="4516729" y="56997"/>
                </a:lnTo>
                <a:lnTo>
                  <a:pt x="4516729" y="56133"/>
                </a:lnTo>
                <a:lnTo>
                  <a:pt x="4512081" y="34247"/>
                </a:lnTo>
                <a:lnTo>
                  <a:pt x="4499619" y="16408"/>
                </a:lnTo>
                <a:lnTo>
                  <a:pt x="4481571" y="4398"/>
                </a:lnTo>
                <a:lnTo>
                  <a:pt x="4460163" y="0"/>
                </a:lnTo>
                <a:close/>
              </a:path>
              <a:path w="8402320" h="113664">
                <a:moveTo>
                  <a:pt x="4719205" y="0"/>
                </a:moveTo>
                <a:lnTo>
                  <a:pt x="4697615" y="4398"/>
                </a:lnTo>
                <a:lnTo>
                  <a:pt x="4679588" y="16408"/>
                </a:lnTo>
                <a:lnTo>
                  <a:pt x="4667227" y="34247"/>
                </a:lnTo>
                <a:lnTo>
                  <a:pt x="4662639" y="56133"/>
                </a:lnTo>
                <a:lnTo>
                  <a:pt x="4662639" y="56997"/>
                </a:lnTo>
                <a:lnTo>
                  <a:pt x="4667106" y="78884"/>
                </a:lnTo>
                <a:lnTo>
                  <a:pt x="4679264" y="96723"/>
                </a:lnTo>
                <a:lnTo>
                  <a:pt x="4697251" y="108732"/>
                </a:lnTo>
                <a:lnTo>
                  <a:pt x="4719205" y="113131"/>
                </a:lnTo>
                <a:lnTo>
                  <a:pt x="4741160" y="108732"/>
                </a:lnTo>
                <a:lnTo>
                  <a:pt x="4759147" y="96723"/>
                </a:lnTo>
                <a:lnTo>
                  <a:pt x="4771305" y="78884"/>
                </a:lnTo>
                <a:lnTo>
                  <a:pt x="4775771" y="56997"/>
                </a:lnTo>
                <a:lnTo>
                  <a:pt x="4775771" y="56133"/>
                </a:lnTo>
                <a:lnTo>
                  <a:pt x="4771122" y="34247"/>
                </a:lnTo>
                <a:lnTo>
                  <a:pt x="4758661" y="16408"/>
                </a:lnTo>
                <a:lnTo>
                  <a:pt x="4740613" y="4398"/>
                </a:lnTo>
                <a:lnTo>
                  <a:pt x="4719205" y="0"/>
                </a:lnTo>
                <a:close/>
              </a:path>
              <a:path w="8402320" h="113664">
                <a:moveTo>
                  <a:pt x="4978234" y="0"/>
                </a:moveTo>
                <a:lnTo>
                  <a:pt x="4956644" y="4398"/>
                </a:lnTo>
                <a:lnTo>
                  <a:pt x="4938617" y="16408"/>
                </a:lnTo>
                <a:lnTo>
                  <a:pt x="4926256" y="34247"/>
                </a:lnTo>
                <a:lnTo>
                  <a:pt x="4921669" y="56133"/>
                </a:lnTo>
                <a:lnTo>
                  <a:pt x="4921669" y="56997"/>
                </a:lnTo>
                <a:lnTo>
                  <a:pt x="4926135" y="78884"/>
                </a:lnTo>
                <a:lnTo>
                  <a:pt x="4938293" y="96723"/>
                </a:lnTo>
                <a:lnTo>
                  <a:pt x="4956280" y="108732"/>
                </a:lnTo>
                <a:lnTo>
                  <a:pt x="4978234" y="113131"/>
                </a:lnTo>
                <a:lnTo>
                  <a:pt x="5000189" y="108732"/>
                </a:lnTo>
                <a:lnTo>
                  <a:pt x="5018176" y="96723"/>
                </a:lnTo>
                <a:lnTo>
                  <a:pt x="5030334" y="78884"/>
                </a:lnTo>
                <a:lnTo>
                  <a:pt x="5034800" y="56997"/>
                </a:lnTo>
                <a:lnTo>
                  <a:pt x="5034800" y="56133"/>
                </a:lnTo>
                <a:lnTo>
                  <a:pt x="5030152" y="34247"/>
                </a:lnTo>
                <a:lnTo>
                  <a:pt x="5017690" y="16408"/>
                </a:lnTo>
                <a:lnTo>
                  <a:pt x="4999642" y="4398"/>
                </a:lnTo>
                <a:lnTo>
                  <a:pt x="4978234" y="0"/>
                </a:lnTo>
                <a:close/>
              </a:path>
              <a:path w="8402320" h="113664">
                <a:moveTo>
                  <a:pt x="5237276" y="0"/>
                </a:moveTo>
                <a:lnTo>
                  <a:pt x="5215686" y="4398"/>
                </a:lnTo>
                <a:lnTo>
                  <a:pt x="5197659" y="16408"/>
                </a:lnTo>
                <a:lnTo>
                  <a:pt x="5185298" y="34247"/>
                </a:lnTo>
                <a:lnTo>
                  <a:pt x="5180711" y="56133"/>
                </a:lnTo>
                <a:lnTo>
                  <a:pt x="5180711" y="56997"/>
                </a:lnTo>
                <a:lnTo>
                  <a:pt x="5185177" y="78884"/>
                </a:lnTo>
                <a:lnTo>
                  <a:pt x="5197335" y="96723"/>
                </a:lnTo>
                <a:lnTo>
                  <a:pt x="5215322" y="108732"/>
                </a:lnTo>
                <a:lnTo>
                  <a:pt x="5237276" y="113131"/>
                </a:lnTo>
                <a:lnTo>
                  <a:pt x="5259231" y="108732"/>
                </a:lnTo>
                <a:lnTo>
                  <a:pt x="5277218" y="96723"/>
                </a:lnTo>
                <a:lnTo>
                  <a:pt x="5289376" y="78884"/>
                </a:lnTo>
                <a:lnTo>
                  <a:pt x="5293842" y="56997"/>
                </a:lnTo>
                <a:lnTo>
                  <a:pt x="5293842" y="56133"/>
                </a:lnTo>
                <a:lnTo>
                  <a:pt x="5289194" y="34247"/>
                </a:lnTo>
                <a:lnTo>
                  <a:pt x="5276732" y="16408"/>
                </a:lnTo>
                <a:lnTo>
                  <a:pt x="5258684" y="4398"/>
                </a:lnTo>
                <a:lnTo>
                  <a:pt x="5237276" y="0"/>
                </a:lnTo>
                <a:close/>
              </a:path>
              <a:path w="8402320" h="113664">
                <a:moveTo>
                  <a:pt x="5496306" y="0"/>
                </a:moveTo>
                <a:lnTo>
                  <a:pt x="5474716" y="4398"/>
                </a:lnTo>
                <a:lnTo>
                  <a:pt x="5456688" y="16408"/>
                </a:lnTo>
                <a:lnTo>
                  <a:pt x="5444328" y="34247"/>
                </a:lnTo>
                <a:lnTo>
                  <a:pt x="5439740" y="56133"/>
                </a:lnTo>
                <a:lnTo>
                  <a:pt x="5439740" y="56997"/>
                </a:lnTo>
                <a:lnTo>
                  <a:pt x="5444206" y="78884"/>
                </a:lnTo>
                <a:lnTo>
                  <a:pt x="5456364" y="96723"/>
                </a:lnTo>
                <a:lnTo>
                  <a:pt x="5474351" y="108732"/>
                </a:lnTo>
                <a:lnTo>
                  <a:pt x="5496306" y="113131"/>
                </a:lnTo>
                <a:lnTo>
                  <a:pt x="5518260" y="108732"/>
                </a:lnTo>
                <a:lnTo>
                  <a:pt x="5536247" y="96723"/>
                </a:lnTo>
                <a:lnTo>
                  <a:pt x="5548405" y="78884"/>
                </a:lnTo>
                <a:lnTo>
                  <a:pt x="5552871" y="56997"/>
                </a:lnTo>
                <a:lnTo>
                  <a:pt x="5552871" y="56133"/>
                </a:lnTo>
                <a:lnTo>
                  <a:pt x="5548223" y="34247"/>
                </a:lnTo>
                <a:lnTo>
                  <a:pt x="5535761" y="16408"/>
                </a:lnTo>
                <a:lnTo>
                  <a:pt x="5517713" y="4398"/>
                </a:lnTo>
                <a:lnTo>
                  <a:pt x="5496306" y="0"/>
                </a:lnTo>
                <a:close/>
              </a:path>
              <a:path w="8402320" h="113664">
                <a:moveTo>
                  <a:pt x="5755347" y="0"/>
                </a:moveTo>
                <a:lnTo>
                  <a:pt x="5733757" y="4398"/>
                </a:lnTo>
                <a:lnTo>
                  <a:pt x="5715730" y="16408"/>
                </a:lnTo>
                <a:lnTo>
                  <a:pt x="5703369" y="34247"/>
                </a:lnTo>
                <a:lnTo>
                  <a:pt x="5698782" y="56133"/>
                </a:lnTo>
                <a:lnTo>
                  <a:pt x="5698782" y="56997"/>
                </a:lnTo>
                <a:lnTo>
                  <a:pt x="5703248" y="78884"/>
                </a:lnTo>
                <a:lnTo>
                  <a:pt x="5715406" y="96723"/>
                </a:lnTo>
                <a:lnTo>
                  <a:pt x="5733393" y="108732"/>
                </a:lnTo>
                <a:lnTo>
                  <a:pt x="5755347" y="113131"/>
                </a:lnTo>
                <a:lnTo>
                  <a:pt x="5777302" y="108732"/>
                </a:lnTo>
                <a:lnTo>
                  <a:pt x="5795289" y="96723"/>
                </a:lnTo>
                <a:lnTo>
                  <a:pt x="5807447" y="78884"/>
                </a:lnTo>
                <a:lnTo>
                  <a:pt x="5811913" y="56997"/>
                </a:lnTo>
                <a:lnTo>
                  <a:pt x="5811913" y="56133"/>
                </a:lnTo>
                <a:lnTo>
                  <a:pt x="5807265" y="34247"/>
                </a:lnTo>
                <a:lnTo>
                  <a:pt x="5794803" y="16408"/>
                </a:lnTo>
                <a:lnTo>
                  <a:pt x="5776755" y="4398"/>
                </a:lnTo>
                <a:lnTo>
                  <a:pt x="5755347" y="0"/>
                </a:lnTo>
                <a:close/>
              </a:path>
              <a:path w="8402320" h="113664">
                <a:moveTo>
                  <a:pt x="6014377" y="0"/>
                </a:moveTo>
                <a:lnTo>
                  <a:pt x="5992787" y="4398"/>
                </a:lnTo>
                <a:lnTo>
                  <a:pt x="5974759" y="16408"/>
                </a:lnTo>
                <a:lnTo>
                  <a:pt x="5962399" y="34247"/>
                </a:lnTo>
                <a:lnTo>
                  <a:pt x="5957811" y="56133"/>
                </a:lnTo>
                <a:lnTo>
                  <a:pt x="5957811" y="56997"/>
                </a:lnTo>
                <a:lnTo>
                  <a:pt x="5962277" y="78884"/>
                </a:lnTo>
                <a:lnTo>
                  <a:pt x="5974435" y="96723"/>
                </a:lnTo>
                <a:lnTo>
                  <a:pt x="5992422" y="108732"/>
                </a:lnTo>
                <a:lnTo>
                  <a:pt x="6014377" y="113131"/>
                </a:lnTo>
                <a:lnTo>
                  <a:pt x="6036331" y="108732"/>
                </a:lnTo>
                <a:lnTo>
                  <a:pt x="6054318" y="96723"/>
                </a:lnTo>
                <a:lnTo>
                  <a:pt x="6066476" y="78884"/>
                </a:lnTo>
                <a:lnTo>
                  <a:pt x="6070942" y="56997"/>
                </a:lnTo>
                <a:lnTo>
                  <a:pt x="6070942" y="56133"/>
                </a:lnTo>
                <a:lnTo>
                  <a:pt x="6066294" y="34247"/>
                </a:lnTo>
                <a:lnTo>
                  <a:pt x="6053832" y="16408"/>
                </a:lnTo>
                <a:lnTo>
                  <a:pt x="6035784" y="4398"/>
                </a:lnTo>
                <a:lnTo>
                  <a:pt x="6014377" y="0"/>
                </a:lnTo>
                <a:close/>
              </a:path>
              <a:path w="8402320" h="113664">
                <a:moveTo>
                  <a:pt x="6273419" y="0"/>
                </a:moveTo>
                <a:lnTo>
                  <a:pt x="6251829" y="4398"/>
                </a:lnTo>
                <a:lnTo>
                  <a:pt x="6233801" y="16408"/>
                </a:lnTo>
                <a:lnTo>
                  <a:pt x="6221441" y="34247"/>
                </a:lnTo>
                <a:lnTo>
                  <a:pt x="6216853" y="56133"/>
                </a:lnTo>
                <a:lnTo>
                  <a:pt x="6216853" y="56997"/>
                </a:lnTo>
                <a:lnTo>
                  <a:pt x="6221319" y="78884"/>
                </a:lnTo>
                <a:lnTo>
                  <a:pt x="6233477" y="96723"/>
                </a:lnTo>
                <a:lnTo>
                  <a:pt x="6251464" y="108732"/>
                </a:lnTo>
                <a:lnTo>
                  <a:pt x="6273419" y="113131"/>
                </a:lnTo>
                <a:lnTo>
                  <a:pt x="6295373" y="108732"/>
                </a:lnTo>
                <a:lnTo>
                  <a:pt x="6313360" y="96723"/>
                </a:lnTo>
                <a:lnTo>
                  <a:pt x="6325518" y="78884"/>
                </a:lnTo>
                <a:lnTo>
                  <a:pt x="6329984" y="56997"/>
                </a:lnTo>
                <a:lnTo>
                  <a:pt x="6329984" y="56133"/>
                </a:lnTo>
                <a:lnTo>
                  <a:pt x="6325336" y="34247"/>
                </a:lnTo>
                <a:lnTo>
                  <a:pt x="6312874" y="16408"/>
                </a:lnTo>
                <a:lnTo>
                  <a:pt x="6294826" y="4398"/>
                </a:lnTo>
                <a:lnTo>
                  <a:pt x="6273419" y="0"/>
                </a:lnTo>
                <a:close/>
              </a:path>
              <a:path w="8402320" h="113664">
                <a:moveTo>
                  <a:pt x="6532448" y="0"/>
                </a:moveTo>
                <a:lnTo>
                  <a:pt x="6510858" y="4398"/>
                </a:lnTo>
                <a:lnTo>
                  <a:pt x="6492830" y="16408"/>
                </a:lnTo>
                <a:lnTo>
                  <a:pt x="6480470" y="34247"/>
                </a:lnTo>
                <a:lnTo>
                  <a:pt x="6475882" y="56133"/>
                </a:lnTo>
                <a:lnTo>
                  <a:pt x="6475882" y="56997"/>
                </a:lnTo>
                <a:lnTo>
                  <a:pt x="6480348" y="78884"/>
                </a:lnTo>
                <a:lnTo>
                  <a:pt x="6492506" y="96723"/>
                </a:lnTo>
                <a:lnTo>
                  <a:pt x="6510493" y="108732"/>
                </a:lnTo>
                <a:lnTo>
                  <a:pt x="6532448" y="113131"/>
                </a:lnTo>
                <a:lnTo>
                  <a:pt x="6554402" y="108732"/>
                </a:lnTo>
                <a:lnTo>
                  <a:pt x="6572389" y="96723"/>
                </a:lnTo>
                <a:lnTo>
                  <a:pt x="6584547" y="78884"/>
                </a:lnTo>
                <a:lnTo>
                  <a:pt x="6589013" y="56997"/>
                </a:lnTo>
                <a:lnTo>
                  <a:pt x="6589013" y="56133"/>
                </a:lnTo>
                <a:lnTo>
                  <a:pt x="6584365" y="34247"/>
                </a:lnTo>
                <a:lnTo>
                  <a:pt x="6571903" y="16408"/>
                </a:lnTo>
                <a:lnTo>
                  <a:pt x="6553856" y="4398"/>
                </a:lnTo>
                <a:lnTo>
                  <a:pt x="6532448" y="0"/>
                </a:lnTo>
                <a:close/>
              </a:path>
              <a:path w="8402320" h="113664">
                <a:moveTo>
                  <a:pt x="6791490" y="0"/>
                </a:moveTo>
                <a:lnTo>
                  <a:pt x="6769900" y="4398"/>
                </a:lnTo>
                <a:lnTo>
                  <a:pt x="6751872" y="16408"/>
                </a:lnTo>
                <a:lnTo>
                  <a:pt x="6739512" y="34247"/>
                </a:lnTo>
                <a:lnTo>
                  <a:pt x="6734924" y="56133"/>
                </a:lnTo>
                <a:lnTo>
                  <a:pt x="6734924" y="56997"/>
                </a:lnTo>
                <a:lnTo>
                  <a:pt x="6739390" y="78884"/>
                </a:lnTo>
                <a:lnTo>
                  <a:pt x="6751548" y="96723"/>
                </a:lnTo>
                <a:lnTo>
                  <a:pt x="6769535" y="108732"/>
                </a:lnTo>
                <a:lnTo>
                  <a:pt x="6791490" y="113131"/>
                </a:lnTo>
                <a:lnTo>
                  <a:pt x="6813444" y="108732"/>
                </a:lnTo>
                <a:lnTo>
                  <a:pt x="6831431" y="96723"/>
                </a:lnTo>
                <a:lnTo>
                  <a:pt x="6843589" y="78884"/>
                </a:lnTo>
                <a:lnTo>
                  <a:pt x="6848055" y="56997"/>
                </a:lnTo>
                <a:lnTo>
                  <a:pt x="6848055" y="56133"/>
                </a:lnTo>
                <a:lnTo>
                  <a:pt x="6843407" y="34247"/>
                </a:lnTo>
                <a:lnTo>
                  <a:pt x="6830945" y="16408"/>
                </a:lnTo>
                <a:lnTo>
                  <a:pt x="6812897" y="4398"/>
                </a:lnTo>
                <a:lnTo>
                  <a:pt x="6791490" y="0"/>
                </a:lnTo>
                <a:close/>
              </a:path>
              <a:path w="8402320" h="113664">
                <a:moveTo>
                  <a:pt x="7050519" y="0"/>
                </a:moveTo>
                <a:lnTo>
                  <a:pt x="7028929" y="4398"/>
                </a:lnTo>
                <a:lnTo>
                  <a:pt x="7010901" y="16408"/>
                </a:lnTo>
                <a:lnTo>
                  <a:pt x="6998541" y="34247"/>
                </a:lnTo>
                <a:lnTo>
                  <a:pt x="6993953" y="56133"/>
                </a:lnTo>
                <a:lnTo>
                  <a:pt x="6993953" y="56997"/>
                </a:lnTo>
                <a:lnTo>
                  <a:pt x="6998419" y="78884"/>
                </a:lnTo>
                <a:lnTo>
                  <a:pt x="7010577" y="96723"/>
                </a:lnTo>
                <a:lnTo>
                  <a:pt x="7028564" y="108732"/>
                </a:lnTo>
                <a:lnTo>
                  <a:pt x="7050519" y="113131"/>
                </a:lnTo>
                <a:lnTo>
                  <a:pt x="7072473" y="108732"/>
                </a:lnTo>
                <a:lnTo>
                  <a:pt x="7090460" y="96723"/>
                </a:lnTo>
                <a:lnTo>
                  <a:pt x="7102618" y="78884"/>
                </a:lnTo>
                <a:lnTo>
                  <a:pt x="7107085" y="56997"/>
                </a:lnTo>
                <a:lnTo>
                  <a:pt x="7107085" y="56133"/>
                </a:lnTo>
                <a:lnTo>
                  <a:pt x="7102436" y="34247"/>
                </a:lnTo>
                <a:lnTo>
                  <a:pt x="7089975" y="16408"/>
                </a:lnTo>
                <a:lnTo>
                  <a:pt x="7071927" y="4398"/>
                </a:lnTo>
                <a:lnTo>
                  <a:pt x="7050519" y="0"/>
                </a:lnTo>
                <a:close/>
              </a:path>
              <a:path w="8402320" h="113664">
                <a:moveTo>
                  <a:pt x="7309561" y="0"/>
                </a:moveTo>
                <a:lnTo>
                  <a:pt x="7287971" y="4398"/>
                </a:lnTo>
                <a:lnTo>
                  <a:pt x="7269943" y="16408"/>
                </a:lnTo>
                <a:lnTo>
                  <a:pt x="7257583" y="34247"/>
                </a:lnTo>
                <a:lnTo>
                  <a:pt x="7252995" y="56133"/>
                </a:lnTo>
                <a:lnTo>
                  <a:pt x="7252995" y="56997"/>
                </a:lnTo>
                <a:lnTo>
                  <a:pt x="7257461" y="78884"/>
                </a:lnTo>
                <a:lnTo>
                  <a:pt x="7269619" y="96723"/>
                </a:lnTo>
                <a:lnTo>
                  <a:pt x="7287606" y="108732"/>
                </a:lnTo>
                <a:lnTo>
                  <a:pt x="7309561" y="113131"/>
                </a:lnTo>
                <a:lnTo>
                  <a:pt x="7331515" y="108732"/>
                </a:lnTo>
                <a:lnTo>
                  <a:pt x="7349502" y="96723"/>
                </a:lnTo>
                <a:lnTo>
                  <a:pt x="7361660" y="78884"/>
                </a:lnTo>
                <a:lnTo>
                  <a:pt x="7366127" y="56997"/>
                </a:lnTo>
                <a:lnTo>
                  <a:pt x="7366127" y="56133"/>
                </a:lnTo>
                <a:lnTo>
                  <a:pt x="7361478" y="34247"/>
                </a:lnTo>
                <a:lnTo>
                  <a:pt x="7349016" y="16408"/>
                </a:lnTo>
                <a:lnTo>
                  <a:pt x="7330969" y="4398"/>
                </a:lnTo>
                <a:lnTo>
                  <a:pt x="7309561" y="0"/>
                </a:lnTo>
                <a:close/>
              </a:path>
              <a:path w="8402320" h="113664">
                <a:moveTo>
                  <a:pt x="7568590" y="0"/>
                </a:moveTo>
                <a:lnTo>
                  <a:pt x="7547000" y="4398"/>
                </a:lnTo>
                <a:lnTo>
                  <a:pt x="7528972" y="16408"/>
                </a:lnTo>
                <a:lnTo>
                  <a:pt x="7516612" y="34247"/>
                </a:lnTo>
                <a:lnTo>
                  <a:pt x="7512024" y="56133"/>
                </a:lnTo>
                <a:lnTo>
                  <a:pt x="7512024" y="56997"/>
                </a:lnTo>
                <a:lnTo>
                  <a:pt x="7516491" y="78884"/>
                </a:lnTo>
                <a:lnTo>
                  <a:pt x="7528648" y="96723"/>
                </a:lnTo>
                <a:lnTo>
                  <a:pt x="7546636" y="108732"/>
                </a:lnTo>
                <a:lnTo>
                  <a:pt x="7568590" y="113131"/>
                </a:lnTo>
                <a:lnTo>
                  <a:pt x="7590544" y="108732"/>
                </a:lnTo>
                <a:lnTo>
                  <a:pt x="7608531" y="96723"/>
                </a:lnTo>
                <a:lnTo>
                  <a:pt x="7620689" y="78884"/>
                </a:lnTo>
                <a:lnTo>
                  <a:pt x="7625156" y="56997"/>
                </a:lnTo>
                <a:lnTo>
                  <a:pt x="7625156" y="56133"/>
                </a:lnTo>
                <a:lnTo>
                  <a:pt x="7620507" y="34247"/>
                </a:lnTo>
                <a:lnTo>
                  <a:pt x="7608046" y="16408"/>
                </a:lnTo>
                <a:lnTo>
                  <a:pt x="7589998" y="4398"/>
                </a:lnTo>
                <a:lnTo>
                  <a:pt x="7568590" y="0"/>
                </a:lnTo>
                <a:close/>
              </a:path>
              <a:path w="8402320" h="113664">
                <a:moveTo>
                  <a:pt x="7827632" y="0"/>
                </a:moveTo>
                <a:lnTo>
                  <a:pt x="7806042" y="4398"/>
                </a:lnTo>
                <a:lnTo>
                  <a:pt x="7788014" y="16408"/>
                </a:lnTo>
                <a:lnTo>
                  <a:pt x="7775654" y="34247"/>
                </a:lnTo>
                <a:lnTo>
                  <a:pt x="7771066" y="56133"/>
                </a:lnTo>
                <a:lnTo>
                  <a:pt x="7771066" y="56997"/>
                </a:lnTo>
                <a:lnTo>
                  <a:pt x="7775532" y="78884"/>
                </a:lnTo>
                <a:lnTo>
                  <a:pt x="7787690" y="96723"/>
                </a:lnTo>
                <a:lnTo>
                  <a:pt x="7805677" y="108732"/>
                </a:lnTo>
                <a:lnTo>
                  <a:pt x="7827632" y="113131"/>
                </a:lnTo>
                <a:lnTo>
                  <a:pt x="7849586" y="108732"/>
                </a:lnTo>
                <a:lnTo>
                  <a:pt x="7867573" y="96723"/>
                </a:lnTo>
                <a:lnTo>
                  <a:pt x="7879731" y="78884"/>
                </a:lnTo>
                <a:lnTo>
                  <a:pt x="7884198" y="56997"/>
                </a:lnTo>
                <a:lnTo>
                  <a:pt x="7884198" y="56133"/>
                </a:lnTo>
                <a:lnTo>
                  <a:pt x="7879549" y="34247"/>
                </a:lnTo>
                <a:lnTo>
                  <a:pt x="7867088" y="16408"/>
                </a:lnTo>
                <a:lnTo>
                  <a:pt x="7849040" y="4398"/>
                </a:lnTo>
                <a:lnTo>
                  <a:pt x="7827632" y="0"/>
                </a:lnTo>
                <a:close/>
              </a:path>
              <a:path w="8402320" h="113664">
                <a:moveTo>
                  <a:pt x="8086661" y="0"/>
                </a:moveTo>
                <a:lnTo>
                  <a:pt x="8065071" y="4398"/>
                </a:lnTo>
                <a:lnTo>
                  <a:pt x="8047043" y="16408"/>
                </a:lnTo>
                <a:lnTo>
                  <a:pt x="8034683" y="34247"/>
                </a:lnTo>
                <a:lnTo>
                  <a:pt x="8030095" y="56133"/>
                </a:lnTo>
                <a:lnTo>
                  <a:pt x="8030095" y="56997"/>
                </a:lnTo>
                <a:lnTo>
                  <a:pt x="8034562" y="78884"/>
                </a:lnTo>
                <a:lnTo>
                  <a:pt x="8046719" y="96723"/>
                </a:lnTo>
                <a:lnTo>
                  <a:pt x="8064707" y="108732"/>
                </a:lnTo>
                <a:lnTo>
                  <a:pt x="8086661" y="113131"/>
                </a:lnTo>
                <a:lnTo>
                  <a:pt x="8108615" y="108732"/>
                </a:lnTo>
                <a:lnTo>
                  <a:pt x="8126603" y="96723"/>
                </a:lnTo>
                <a:lnTo>
                  <a:pt x="8138760" y="78884"/>
                </a:lnTo>
                <a:lnTo>
                  <a:pt x="8143227" y="56997"/>
                </a:lnTo>
                <a:lnTo>
                  <a:pt x="8143227" y="56133"/>
                </a:lnTo>
                <a:lnTo>
                  <a:pt x="8138578" y="34247"/>
                </a:lnTo>
                <a:lnTo>
                  <a:pt x="8126117" y="16408"/>
                </a:lnTo>
                <a:lnTo>
                  <a:pt x="8108069" y="4398"/>
                </a:lnTo>
                <a:lnTo>
                  <a:pt x="8086661" y="0"/>
                </a:lnTo>
                <a:close/>
              </a:path>
              <a:path w="8402320" h="113664">
                <a:moveTo>
                  <a:pt x="8345703" y="0"/>
                </a:moveTo>
                <a:lnTo>
                  <a:pt x="8324113" y="4398"/>
                </a:lnTo>
                <a:lnTo>
                  <a:pt x="8306085" y="16408"/>
                </a:lnTo>
                <a:lnTo>
                  <a:pt x="8293725" y="34247"/>
                </a:lnTo>
                <a:lnTo>
                  <a:pt x="8289137" y="56133"/>
                </a:lnTo>
                <a:lnTo>
                  <a:pt x="8289137" y="56997"/>
                </a:lnTo>
                <a:lnTo>
                  <a:pt x="8293604" y="78884"/>
                </a:lnTo>
                <a:lnTo>
                  <a:pt x="8305761" y="96723"/>
                </a:lnTo>
                <a:lnTo>
                  <a:pt x="8323749" y="108732"/>
                </a:lnTo>
                <a:lnTo>
                  <a:pt x="8345703" y="113131"/>
                </a:lnTo>
                <a:lnTo>
                  <a:pt x="8367657" y="108732"/>
                </a:lnTo>
                <a:lnTo>
                  <a:pt x="8385644" y="96723"/>
                </a:lnTo>
                <a:lnTo>
                  <a:pt x="8397802" y="78884"/>
                </a:lnTo>
                <a:lnTo>
                  <a:pt x="8402269" y="56997"/>
                </a:lnTo>
                <a:lnTo>
                  <a:pt x="8402269" y="56133"/>
                </a:lnTo>
                <a:lnTo>
                  <a:pt x="8397620" y="34247"/>
                </a:lnTo>
                <a:lnTo>
                  <a:pt x="8385159" y="16408"/>
                </a:lnTo>
                <a:lnTo>
                  <a:pt x="8367111" y="4398"/>
                </a:lnTo>
                <a:lnTo>
                  <a:pt x="8345703" y="0"/>
                </a:lnTo>
                <a:close/>
              </a:path>
            </a:pathLst>
          </a:custGeom>
          <a:solidFill>
            <a:srgbClr val="E2E3E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75" y="3684588"/>
            <a:ext cx="7588250" cy="4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0528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5105400"/>
          </a:xfrm>
        </p:spPr>
        <p:txBody>
          <a:bodyPr>
            <a:noAutofit/>
          </a:bodyPr>
          <a:lstStyle>
            <a:lvl1pPr>
              <a:defRPr sz="2400">
                <a:solidFill>
                  <a:srgbClr val="000000"/>
                </a:solidFill>
              </a:defRPr>
            </a:lvl1pPr>
            <a:lvl2pPr>
              <a:defRPr sz="2400">
                <a:solidFill>
                  <a:srgbClr val="000000"/>
                </a:solidFill>
              </a:defRPr>
            </a:lvl2pPr>
            <a:lvl3pPr>
              <a:defRPr sz="2400">
                <a:solidFill>
                  <a:srgbClr val="000000"/>
                </a:solidFill>
              </a:defRPr>
            </a:lvl3pPr>
            <a:lvl4pPr>
              <a:defRPr sz="2400">
                <a:solidFill>
                  <a:srgbClr val="000000"/>
                </a:solidFill>
              </a:defRPr>
            </a:lvl4pPr>
            <a:lvl5pPr>
              <a:defRPr sz="240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5105400"/>
          </a:xfrm>
        </p:spPr>
        <p:txBody>
          <a:bodyPr>
            <a:noAutofit/>
          </a:bodyPr>
          <a:lstStyle>
            <a:lvl1pPr>
              <a:defRPr sz="2400">
                <a:solidFill>
                  <a:srgbClr val="000000"/>
                </a:solidFill>
              </a:defRPr>
            </a:lvl1pPr>
            <a:lvl2pPr>
              <a:defRPr sz="2400">
                <a:solidFill>
                  <a:srgbClr val="000000"/>
                </a:solidFill>
              </a:defRPr>
            </a:lvl2pPr>
            <a:lvl3pPr>
              <a:defRPr sz="2400">
                <a:solidFill>
                  <a:srgbClr val="000000"/>
                </a:solidFill>
              </a:defRPr>
            </a:lvl3pPr>
            <a:lvl4pPr>
              <a:defRPr sz="2400">
                <a:solidFill>
                  <a:srgbClr val="000000"/>
                </a:solidFill>
              </a:defRPr>
            </a:lvl4pPr>
            <a:lvl5pPr>
              <a:defRPr sz="240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5678424" y="6400800"/>
            <a:ext cx="2375793" cy="246221"/>
            <a:chOff x="5678424" y="6400800"/>
            <a:chExt cx="2375793" cy="246221"/>
          </a:xfrm>
        </p:grpSpPr>
        <p:sp>
          <p:nvSpPr>
            <p:cNvPr id="15" name="Rectangle 14"/>
            <p:cNvSpPr/>
            <p:nvPr userDrawn="1"/>
          </p:nvSpPr>
          <p:spPr>
            <a:xfrm>
              <a:off x="5867400" y="6400800"/>
              <a:ext cx="2186817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en-US" sz="1000" dirty="0">
                  <a:solidFill>
                    <a:schemeClr val="bg1">
                      <a:lumMod val="65000"/>
                    </a:schemeClr>
                  </a:solidFill>
                  <a:latin typeface="Arial Rounded MT Bold" panose="020F0704030504030204" pitchFamily="34" charset="0"/>
                </a:rPr>
                <a:t>Children’s Healthcare of Atlanta</a:t>
              </a:r>
              <a:endParaRPr lang="en-US" sz="1000" dirty="0"/>
            </a:p>
          </p:txBody>
        </p:sp>
        <p:pic>
          <p:nvPicPr>
            <p:cNvPr id="16" name="Picture 15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78424" y="6400800"/>
              <a:ext cx="228600" cy="228600"/>
            </a:xfrm>
            <a:prstGeom prst="rect">
              <a:avLst/>
            </a:prstGeom>
          </p:spPr>
        </p:pic>
      </p:grp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4800" y="6383179"/>
            <a:ext cx="762000" cy="246221"/>
          </a:xfrm>
          <a:prstGeom prst="rect">
            <a:avLst/>
          </a:prstGeom>
        </p:spPr>
        <p:txBody>
          <a:bodyPr/>
          <a:lstStyle>
            <a:lvl1pPr algn="r">
              <a:defRPr sz="1000">
                <a:latin typeface="Arial Rounded MT Bold" panose="020F0704030504030204" pitchFamily="34" charset="0"/>
              </a:defRPr>
            </a:lvl1pPr>
          </a:lstStyle>
          <a:p>
            <a:fld id="{B6761BED-127F-4714-AE70-548270172845}" type="slidenum">
              <a:rPr lang="en-US" smtClean="0">
                <a:solidFill>
                  <a:schemeClr val="bg1">
                    <a:lumMod val="6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 anchor="b" anchorCtr="0">
            <a:noAutofit/>
          </a:bodyPr>
          <a:lstStyle>
            <a:lvl1pPr algn="l">
              <a:defRPr sz="2800">
                <a:solidFill>
                  <a:srgbClr val="00A94F"/>
                </a:solidFill>
                <a:latin typeface="Arial Rounded MT Bold" panose="020F07040305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2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1028700"/>
            <a:ext cx="8045450" cy="5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3387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rgbClr val="00A94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52600"/>
            <a:ext cx="4040188" cy="449580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43000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rgbClr val="00A94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52600"/>
            <a:ext cx="4041775" cy="449580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5678424" y="6400800"/>
            <a:ext cx="2375793" cy="246221"/>
            <a:chOff x="5678424" y="6400800"/>
            <a:chExt cx="2375793" cy="246221"/>
          </a:xfrm>
        </p:grpSpPr>
        <p:sp>
          <p:nvSpPr>
            <p:cNvPr id="16" name="Rectangle 15"/>
            <p:cNvSpPr/>
            <p:nvPr userDrawn="1"/>
          </p:nvSpPr>
          <p:spPr>
            <a:xfrm>
              <a:off x="5867400" y="6400800"/>
              <a:ext cx="2186817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en-US" sz="1000" dirty="0">
                  <a:solidFill>
                    <a:schemeClr val="bg1">
                      <a:lumMod val="65000"/>
                    </a:schemeClr>
                  </a:solidFill>
                  <a:latin typeface="Arial Rounded MT Bold" panose="020F0704030504030204" pitchFamily="34" charset="0"/>
                </a:rPr>
                <a:t>Children’s Healthcare of Atlanta</a:t>
              </a:r>
              <a:endParaRPr lang="en-US" sz="1000" dirty="0"/>
            </a:p>
          </p:txBody>
        </p:sp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78424" y="6400800"/>
              <a:ext cx="228600" cy="228600"/>
            </a:xfrm>
            <a:prstGeom prst="rect">
              <a:avLst/>
            </a:prstGeom>
          </p:spPr>
        </p:pic>
      </p:grpSp>
      <p:sp>
        <p:nvSpPr>
          <p:cNvPr id="18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924800" y="6383179"/>
            <a:ext cx="762000" cy="246221"/>
          </a:xfrm>
          <a:prstGeom prst="rect">
            <a:avLst/>
          </a:prstGeom>
        </p:spPr>
        <p:txBody>
          <a:bodyPr/>
          <a:lstStyle>
            <a:lvl1pPr algn="r">
              <a:defRPr sz="1000">
                <a:latin typeface="Arial Rounded MT Bold" panose="020F0704030504030204" pitchFamily="34" charset="0"/>
              </a:defRPr>
            </a:lvl1pPr>
          </a:lstStyle>
          <a:p>
            <a:fld id="{B6761BED-127F-4714-AE70-548270172845}" type="slidenum">
              <a:rPr lang="en-US" smtClean="0">
                <a:solidFill>
                  <a:schemeClr val="bg1">
                    <a:lumMod val="6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 anchor="b" anchorCtr="0">
            <a:noAutofit/>
          </a:bodyPr>
          <a:lstStyle>
            <a:lvl1pPr algn="l">
              <a:defRPr sz="2800">
                <a:solidFill>
                  <a:srgbClr val="00A94F"/>
                </a:solidFill>
                <a:latin typeface="Arial Rounded MT Bold" panose="020F07040305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3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1028700"/>
            <a:ext cx="8045450" cy="5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4264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 anchor="b" anchorCtr="0">
            <a:noAutofit/>
          </a:bodyPr>
          <a:lstStyle>
            <a:lvl1pPr algn="l">
              <a:defRPr sz="2800">
                <a:solidFill>
                  <a:srgbClr val="00A94F"/>
                </a:solidFill>
                <a:latin typeface="Arial Rounded MT Bold" panose="020F07040305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1028700"/>
            <a:ext cx="8045450" cy="5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5800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5678424" y="6400800"/>
            <a:ext cx="2375793" cy="246221"/>
            <a:chOff x="5678424" y="6400800"/>
            <a:chExt cx="2375793" cy="246221"/>
          </a:xfrm>
        </p:grpSpPr>
        <p:sp>
          <p:nvSpPr>
            <p:cNvPr id="8" name="Rectangle 7"/>
            <p:cNvSpPr/>
            <p:nvPr userDrawn="1"/>
          </p:nvSpPr>
          <p:spPr>
            <a:xfrm>
              <a:off x="5867400" y="6400800"/>
              <a:ext cx="2186817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en-US" sz="1000" dirty="0">
                  <a:solidFill>
                    <a:schemeClr val="bg1">
                      <a:lumMod val="65000"/>
                    </a:schemeClr>
                  </a:solidFill>
                  <a:latin typeface="Arial Rounded MT Bold" panose="020F0704030504030204" pitchFamily="34" charset="0"/>
                </a:rPr>
                <a:t>Children’s Healthcare of Atlanta</a:t>
              </a:r>
              <a:endParaRPr lang="en-US" sz="1000" dirty="0"/>
            </a:p>
          </p:txBody>
        </p:sp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78424" y="6400800"/>
              <a:ext cx="228600" cy="228600"/>
            </a:xfrm>
            <a:prstGeom prst="rect">
              <a:avLst/>
            </a:prstGeom>
          </p:spPr>
        </p:pic>
      </p:grp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4800" y="6383179"/>
            <a:ext cx="762000" cy="246221"/>
          </a:xfrm>
          <a:prstGeom prst="rect">
            <a:avLst/>
          </a:prstGeom>
        </p:spPr>
        <p:txBody>
          <a:bodyPr/>
          <a:lstStyle>
            <a:lvl1pPr algn="r">
              <a:defRPr sz="1000">
                <a:latin typeface="Arial Rounded MT Bold" panose="020F0704030504030204" pitchFamily="34" charset="0"/>
              </a:defRPr>
            </a:lvl1pPr>
          </a:lstStyle>
          <a:p>
            <a:fld id="{B6761BED-127F-4714-AE70-548270172845}" type="slidenum">
              <a:rPr lang="en-US" smtClean="0">
                <a:solidFill>
                  <a:schemeClr val="bg1">
                    <a:lumMod val="6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525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B6761BED-127F-4714-AE70-548270172845}" type="slidenum">
              <a:rPr lang="en-US" sz="1200" smtClean="0">
                <a:solidFill>
                  <a:schemeClr val="bg1">
                    <a:lumMod val="65000"/>
                  </a:schemeClr>
                </a:solidFill>
              </a:rPr>
              <a:pPr/>
              <a:t>‹#›</a:t>
            </a:fld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117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1" r:id="rId2"/>
    <p:sldLayoutId id="2147483680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rgbClr val="00A94F"/>
          </a:solidFill>
          <a:latin typeface="Arial Rounded MT Bold" panose="020F070403050403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A94F"/>
        </a:buClr>
        <a:buFont typeface="Arial" panose="020B0604020202020204" pitchFamily="34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A94F"/>
        </a:buClr>
        <a:buFont typeface="Arial" panose="020B0604020202020204" pitchFamily="34" charset="0"/>
        <a:buChar char="–"/>
        <a:defRPr sz="24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A94F"/>
        </a:buClr>
        <a:buFont typeface="Arial" panose="020B0604020202020204" pitchFamily="34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0A94F"/>
        </a:buClr>
        <a:buFont typeface="Arial" panose="020B0604020202020204" pitchFamily="34" charset="0"/>
        <a:buChar char="–"/>
        <a:defRPr sz="24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A94F"/>
        </a:buClr>
        <a:buFont typeface="Arial" panose="020B0604020202020204" pitchFamily="34" charset="0"/>
        <a:buChar char="»"/>
        <a:defRPr sz="24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PowerPoint template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 template for Children’s presentations</a:t>
            </a:r>
          </a:p>
          <a:p>
            <a:r>
              <a:rPr lang="en-US" sz="2000" b="0" dirty="0"/>
              <a:t>Can be used for external and internal audiences</a:t>
            </a:r>
          </a:p>
        </p:txBody>
      </p:sp>
    </p:spTree>
    <p:extLst>
      <p:ext uri="{BB962C8B-B14F-4D97-AF65-F5344CB8AC3E}">
        <p14:creationId xmlns:p14="http://schemas.microsoft.com/office/powerpoint/2010/main" val="3142096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Title font: </a:t>
            </a:r>
            <a:br>
              <a:rPr lang="en-US" dirty="0"/>
            </a:br>
            <a:r>
              <a:rPr lang="en-US" dirty="0"/>
              <a:t>Arial Rounded MT Bold in green, 28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Content font: Calibri Regular in black, 24 </a:t>
            </a:r>
            <a:r>
              <a:rPr lang="en-US" dirty="0" err="1"/>
              <a:t>pt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Content slide: Default, medallion with text branded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761BED-127F-4714-AE70-548270172845}" type="slidenum">
              <a:rPr lang="en-US" smtClean="0">
                <a:solidFill>
                  <a:schemeClr val="bg1">
                    <a:lumMod val="65000"/>
                  </a:schemeClr>
                </a:solidFill>
              </a:rPr>
              <a:pPr/>
              <a:t>2</a:t>
            </a:fld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352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761BED-127F-4714-AE70-548270172845}" type="slidenum">
              <a:rPr lang="en-US" smtClean="0">
                <a:solidFill>
                  <a:schemeClr val="bg1">
                    <a:lumMod val="65000"/>
                  </a:schemeClr>
                </a:solidFill>
              </a:rPr>
              <a:pPr/>
              <a:t>3</a:t>
            </a:fld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Title font: </a:t>
            </a:r>
            <a:br>
              <a:rPr lang="en-US" dirty="0"/>
            </a:br>
            <a:r>
              <a:rPr lang="en-US" dirty="0"/>
              <a:t>Arial Rounded MT Bold in green, 28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Content font: Calibri Regular in black, 24 </a:t>
            </a:r>
            <a:r>
              <a:rPr lang="en-US" dirty="0" err="1"/>
              <a:t>pt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Content slide: Optional, blank footer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087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Subhead text</a:t>
            </a:r>
          </a:p>
          <a:p>
            <a:r>
              <a:rPr lang="en-US" sz="2000" b="0" dirty="0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3488674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72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A1</a:t>
            </a:r>
          </a:p>
          <a:p>
            <a:r>
              <a:rPr lang="en-US" dirty="0"/>
              <a:t>A2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72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B1</a:t>
            </a:r>
          </a:p>
          <a:p>
            <a:r>
              <a:rPr lang="en-US" dirty="0"/>
              <a:t>B2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761BED-127F-4714-AE70-548270172845}" type="slidenum">
              <a:rPr lang="en-US" smtClean="0">
                <a:solidFill>
                  <a:schemeClr val="bg1">
                    <a:lumMod val="65000"/>
                  </a:schemeClr>
                </a:solidFill>
              </a:rPr>
              <a:pPr/>
              <a:t>5</a:t>
            </a:fld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list</a:t>
            </a:r>
          </a:p>
        </p:txBody>
      </p:sp>
      <p:sp>
        <p:nvSpPr>
          <p:cNvPr id="7" name="Text Placeholder 1"/>
          <p:cNvSpPr txBox="1">
            <a:spLocks/>
          </p:cNvSpPr>
          <p:nvPr/>
        </p:nvSpPr>
        <p:spPr>
          <a:xfrm>
            <a:off x="457200" y="1143000"/>
            <a:ext cx="4040188" cy="4873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00A94F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00A94F"/>
              </a:buClr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00A94F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00A94F"/>
              </a:buClr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0A94F"/>
              </a:buClr>
              <a:buFont typeface="Arial" panose="020B0604020202020204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rgbClr val="00A94F"/>
                </a:solidFill>
              </a:rPr>
              <a:t>List A</a:t>
            </a:r>
          </a:p>
        </p:txBody>
      </p:sp>
      <p:sp>
        <p:nvSpPr>
          <p:cNvPr id="11" name="Text Placeholder 3"/>
          <p:cNvSpPr txBox="1">
            <a:spLocks/>
          </p:cNvSpPr>
          <p:nvPr/>
        </p:nvSpPr>
        <p:spPr>
          <a:xfrm>
            <a:off x="4645025" y="1143000"/>
            <a:ext cx="4041775" cy="487362"/>
          </a:xfrm>
          <a:prstGeom prst="rect">
            <a:avLst/>
          </a:prstGeom>
        </p:spPr>
        <p:txBody>
          <a:bodyPr anchor="b"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00A94F"/>
              </a:buClr>
              <a:buFont typeface="Arial" panose="020B0604020202020204" pitchFamily="34" charset="0"/>
              <a:buChar char="•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00A94F"/>
              </a:buClr>
              <a:buFont typeface="Arial" panose="020B0604020202020204" pitchFamily="34" charset="0"/>
              <a:buChar char="–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00A94F"/>
              </a:buClr>
              <a:buFont typeface="Arial" panose="020B0604020202020204" pitchFamily="34" charset="0"/>
              <a:buChar char="•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00A94F"/>
              </a:buClr>
              <a:buFont typeface="Arial" panose="020B0604020202020204" pitchFamily="34" charset="0"/>
              <a:buChar char="–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0A94F"/>
              </a:buClr>
              <a:buFont typeface="Arial" panose="020B0604020202020204" pitchFamily="34" charset="0"/>
              <a:buChar char="»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rgbClr val="00A94F"/>
                </a:solidFill>
              </a:rPr>
              <a:t>List B</a:t>
            </a:r>
          </a:p>
        </p:txBody>
      </p:sp>
    </p:spTree>
    <p:extLst>
      <p:ext uri="{BB962C8B-B14F-4D97-AF65-F5344CB8AC3E}">
        <p14:creationId xmlns:p14="http://schemas.microsoft.com/office/powerpoint/2010/main" val="2644947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</p:sp>
      <p:sp>
        <p:nvSpPr>
          <p:cNvPr id="11" name="Content Placeholder 3"/>
          <p:cNvSpPr>
            <a:spLocks noGrp="1"/>
          </p:cNvSpPr>
          <p:nvPr>
            <p:ph idx="10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dirty="0"/>
              <a:t>Content text,</a:t>
            </a:r>
          </a:p>
          <a:p>
            <a:pPr marL="0" indent="0">
              <a:buNone/>
            </a:pPr>
            <a:r>
              <a:rPr lang="en-US" dirty="0"/>
              <a:t>Calibri Regular in black, 24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761BED-127F-4714-AE70-548270172845}" type="slidenum">
              <a:rPr lang="en-US" smtClean="0">
                <a:solidFill>
                  <a:schemeClr val="bg1">
                    <a:lumMod val="65000"/>
                  </a:schemeClr>
                </a:solidFill>
              </a:rPr>
              <a:pPr/>
              <a:t>6</a:t>
            </a:fld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Image-fact pages</a:t>
            </a:r>
          </a:p>
        </p:txBody>
      </p:sp>
    </p:spTree>
    <p:extLst>
      <p:ext uri="{BB962C8B-B14F-4D97-AF65-F5344CB8AC3E}">
        <p14:creationId xmlns:p14="http://schemas.microsoft.com/office/powerpoint/2010/main" val="4236678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Chart: example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Age Breakdown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761BED-127F-4714-AE70-548270172845}" type="slidenum">
              <a:rPr lang="en-US" smtClean="0">
                <a:solidFill>
                  <a:schemeClr val="bg1">
                    <a:lumMod val="65000"/>
                  </a:schemeClr>
                </a:solidFill>
              </a:rPr>
              <a:pPr/>
              <a:t>7</a:t>
            </a:fld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2652204337"/>
              </p:ext>
            </p:extLst>
          </p:nvPr>
        </p:nvGraphicFramePr>
        <p:xfrm>
          <a:off x="800100" y="1371600"/>
          <a:ext cx="75438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07202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Chart: example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CMO Medicaid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761BED-127F-4714-AE70-548270172845}" type="slidenum">
              <a:rPr lang="en-US" smtClean="0">
                <a:solidFill>
                  <a:schemeClr val="bg1">
                    <a:lumMod val="65000"/>
                  </a:schemeClr>
                </a:solidFill>
              </a:rPr>
              <a:pPr/>
              <a:t>8</a:t>
            </a:fld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56507219"/>
              </p:ext>
            </p:extLst>
          </p:nvPr>
        </p:nvGraphicFramePr>
        <p:xfrm>
          <a:off x="914400" y="1752600"/>
          <a:ext cx="73152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92369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Brand colors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761BED-127F-4714-AE70-548270172845}" type="slidenum">
              <a:rPr lang="en-US" smtClean="0">
                <a:solidFill>
                  <a:schemeClr val="bg1">
                    <a:lumMod val="65000"/>
                  </a:schemeClr>
                </a:solidFill>
              </a:rPr>
              <a:pPr/>
              <a:t>9</a:t>
            </a:fld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53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Primary colors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Secondary colors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93766" y="1676400"/>
            <a:ext cx="1219200" cy="1143000"/>
          </a:xfrm>
          <a:prstGeom prst="roundRect">
            <a:avLst/>
          </a:prstGeom>
          <a:solidFill>
            <a:srgbClr val="00A9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2133600" y="1676400"/>
            <a:ext cx="1219200" cy="1143000"/>
          </a:xfrm>
          <a:prstGeom prst="roundRect">
            <a:avLst/>
          </a:prstGeom>
          <a:solidFill>
            <a:srgbClr val="5A5A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593766" y="3505200"/>
            <a:ext cx="1219200" cy="11430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2133600" y="3511632"/>
            <a:ext cx="1219200" cy="11430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3657600" y="3505200"/>
            <a:ext cx="1219200" cy="114300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5181600" y="3511632"/>
            <a:ext cx="1219200" cy="1143000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6705600" y="3505200"/>
            <a:ext cx="1219200" cy="1143000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593766" y="4953000"/>
            <a:ext cx="1219200" cy="1143000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2133600" y="4953000"/>
            <a:ext cx="1219200" cy="1143000"/>
          </a:xfrm>
          <a:prstGeom prst="roundRect">
            <a:avLst/>
          </a:prstGeom>
          <a:solidFill>
            <a:srgbClr val="EEDD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3657600" y="4953000"/>
            <a:ext cx="1219200" cy="1143000"/>
          </a:xfrm>
          <a:prstGeom prst="roundRect">
            <a:avLst/>
          </a:prstGeom>
          <a:solidFill>
            <a:srgbClr val="A2AA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6705600" y="4953000"/>
            <a:ext cx="1219200" cy="1143000"/>
          </a:xfrm>
          <a:prstGeom prst="roundRect">
            <a:avLst/>
          </a:prstGeom>
          <a:solidFill>
            <a:srgbClr val="652D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5181600" y="4953000"/>
            <a:ext cx="1219200" cy="1143000"/>
          </a:xfrm>
          <a:prstGeom prst="roundRect">
            <a:avLst/>
          </a:prstGeom>
          <a:solidFill>
            <a:srgbClr val="ED1C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549910"/>
      </p:ext>
    </p:extLst>
  </p:cSld>
  <p:clrMapOvr>
    <a:masterClrMapping/>
  </p:clrMapOvr>
</p:sld>
</file>

<file path=ppt/theme/theme1.xml><?xml version="1.0" encoding="utf-8"?>
<a:theme xmlns:a="http://schemas.openxmlformats.org/drawingml/2006/main" name="CHOA_PPT_template_09-4-2018">
  <a:themeElements>
    <a:clrScheme name="CHOA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72BF44"/>
      </a:accent1>
      <a:accent2>
        <a:srgbClr val="BD2F92"/>
      </a:accent2>
      <a:accent3>
        <a:srgbClr val="4BBBEB"/>
      </a:accent3>
      <a:accent4>
        <a:srgbClr val="F58220"/>
      </a:accent4>
      <a:accent5>
        <a:srgbClr val="005DA4"/>
      </a:accent5>
      <a:accent6>
        <a:srgbClr val="FFDD00"/>
      </a:accent6>
      <a:hlink>
        <a:srgbClr val="00A94F"/>
      </a:hlink>
      <a:folHlink>
        <a:srgbClr val="4BBBE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CHOA_PPT_template_09-20-2018</Template>
  <TotalTime>0</TotalTime>
  <Words>126</Words>
  <Application>Microsoft Office PowerPoint</Application>
  <PresentationFormat>On-screen Show (4:3)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Arial Rounded MT Bold</vt:lpstr>
      <vt:lpstr>Calibri</vt:lpstr>
      <vt:lpstr>CHOA_PPT_template_09-4-2018</vt:lpstr>
      <vt:lpstr>PowerPoint template</vt:lpstr>
      <vt:lpstr>Title font:  Arial Rounded MT Bold in green, 28 pt</vt:lpstr>
      <vt:lpstr>Title font:  Arial Rounded MT Bold in green, 28 pt</vt:lpstr>
      <vt:lpstr>PowerPoint Presentation</vt:lpstr>
      <vt:lpstr>Comparison list</vt:lpstr>
      <vt:lpstr>Image-fact pages</vt:lpstr>
      <vt:lpstr>Chart: example</vt:lpstr>
      <vt:lpstr>Chart: example</vt:lpstr>
      <vt:lpstr>Brand colors</vt:lpstr>
    </vt:vector>
  </TitlesOfParts>
  <Company>CHOA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McCreight Smith, Candace</dc:creator>
  <cp:lastModifiedBy>McCreight Smith, Candace</cp:lastModifiedBy>
  <cp:revision>1</cp:revision>
  <cp:lastPrinted>2018-08-28T14:58:19Z</cp:lastPrinted>
  <dcterms:created xsi:type="dcterms:W3CDTF">2021-03-10T19:16:04Z</dcterms:created>
  <dcterms:modified xsi:type="dcterms:W3CDTF">2021-03-10T19:16:41Z</dcterms:modified>
</cp:coreProperties>
</file>